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modernComment_10A_CF4EF870.xml" ContentType="application/vnd.ms-powerpoint.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93" r:id="rId5"/>
    <p:sldMasterId id="2147483715" r:id="rId6"/>
    <p:sldMasterId id="2147483744" r:id="rId7"/>
    <p:sldMasterId id="2147483755" r:id="rId8"/>
    <p:sldMasterId id="2147483772" r:id="rId9"/>
    <p:sldMasterId id="2147483785" r:id="rId10"/>
    <p:sldMasterId id="2147483797" r:id="rId11"/>
    <p:sldMasterId id="2147483808" r:id="rId12"/>
  </p:sldMasterIdLst>
  <p:notesMasterIdLst>
    <p:notesMasterId r:id="rId42"/>
  </p:notesMasterIdLst>
  <p:sldIdLst>
    <p:sldId id="2147481546" r:id="rId13"/>
    <p:sldId id="259" r:id="rId14"/>
    <p:sldId id="263" r:id="rId15"/>
    <p:sldId id="2147481617" r:id="rId16"/>
    <p:sldId id="2147481612" r:id="rId17"/>
    <p:sldId id="2147481624" r:id="rId18"/>
    <p:sldId id="2147483635" r:id="rId19"/>
    <p:sldId id="2147481619" r:id="rId20"/>
    <p:sldId id="2147481620" r:id="rId21"/>
    <p:sldId id="2147481621" r:id="rId22"/>
    <p:sldId id="2147481575" r:id="rId23"/>
    <p:sldId id="2147481630" r:id="rId24"/>
    <p:sldId id="2147481613" r:id="rId25"/>
    <p:sldId id="2147481623" r:id="rId26"/>
    <p:sldId id="2147481610" r:id="rId27"/>
    <p:sldId id="2147483631" r:id="rId28"/>
    <p:sldId id="2147483638" r:id="rId29"/>
    <p:sldId id="2147481559" r:id="rId30"/>
    <p:sldId id="2147481614" r:id="rId31"/>
    <p:sldId id="2147481629" r:id="rId32"/>
    <p:sldId id="266" r:id="rId33"/>
    <p:sldId id="2147483633" r:id="rId34"/>
    <p:sldId id="2147483639" r:id="rId35"/>
    <p:sldId id="2147483637" r:id="rId36"/>
    <p:sldId id="2147481591" r:id="rId37"/>
    <p:sldId id="2147481625" r:id="rId38"/>
    <p:sldId id="2147481626" r:id="rId39"/>
    <p:sldId id="2147483642" r:id="rId40"/>
    <p:sldId id="2147481558" r:id="rId41"/>
  </p:sldIdLst>
  <p:sldSz cx="12192000" cy="6858000"/>
  <p:notesSz cx="9309100" cy="70231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21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0C0302-2FAB-DBA6-3048-A04F3E7CDEF9}" name="Tisinger, Katherine M." initials="TKM" userId="S::katherine.m.tisinger@accenture.com::01e562b7-f58e-47a5-93dd-8dd99b5126d4" providerId="AD"/>
  <p188:author id="{9703A506-E9C5-75EF-E50E-E915A37ED199}" name="Ordway, Alysia M (EOL)" initials="OAM(" userId="S::Alysia.M.Ordway@mass.gov::397ec4ef-180d-4b35-88e2-00d8f30a1fdd" providerId="AD"/>
  <p188:author id="{BD284211-9147-8805-905A-4D3FC9936415}" name="Thompson, Chris (EOHLC)" initials="TC(" userId="S::Chris.Thompson@mass.gov::430a30b9-3c8b-4eae-98fa-52fd2b39fea5" providerId="AD"/>
  <p188:author id="{71ED2012-A76C-234C-89E8-92F42C04D94B}" name="Venguer, Nicole (A&amp;F)" initials="VN(" userId="S::Nicole.Venguer@mass.gov::cd936947-338e-46e3-89ec-0bf8cee7be15" providerId="AD"/>
  <p188:author id="{A390DF14-4632-B625-89BC-3AED350937E0}" name="Laura" initials="L" userId="S::Laura.Hernandez2@mass.gov::d67d64e5-c664-4cc6-afce-aec683e55331" providerId="AD"/>
  <p188:author id="{9752AE1A-BD6E-C802-793E-6B450C9BDE1C}" name="Stone, Ben (EOHLC)" initials="S(" userId="S::ben.stone@mass.gov::0f424737-e0a8-485e-8b2b-d868465df3b2" providerId="AD"/>
  <p188:author id="{C9896D1B-86DE-1318-FB51-49A7ECAECA8E}" name="Stitely, Amy (EOHLC)" initials="AS" userId="S::amy.stitely@mass.gov::8760cb38-3584-482c-9a32-a9a96f11ca98" providerId="AD"/>
  <p188:author id="{8040E61C-ADA3-67E0-F8CE-1358CBF55380}" name="Basheer, Aditya W. (A&amp;F)" initials="B(" userId="S::aditya.w.basheer@mass.gov::bcde0754-384d-47eb-b387-c9ec5e4f4c2c" providerId="AD"/>
  <p188:author id="{7C84BC23-7606-A714-FE67-E5D2D8113D2C}" name="Brown, Ken (EOL)" initials="B(" userId="S::ken.brown@mass.gov::a46f0b82-c76d-4285-bb7f-83ee6ea21fd9" providerId="AD"/>
  <p188:author id="{02490925-4ED6-9E0D-A157-3346A3895A35}" name="Appugliese, Joanna M." initials="AJM" userId="S::joanna.m.appugliese@accenture.com::3f2b6825-0119-413b-a487-e681054144ec" providerId="AD"/>
  <p188:author id="{E2CC2A26-E4E1-7DF5-C338-AEF11CD49A32}" name="McGuill, Ryan" initials="RM" userId="S::ryan.mcguill@accenture.com::ccf76a90-746f-4857-acdd-f000bab08198" providerId="AD"/>
  <p188:author id="{29640527-08BC-1416-26DB-9144A7EA2CA2}" name="Marcus, Claire S." initials="MCS" userId="S::claire.s.marcus@accenture.com::15938662-5f1f-4d13-9d2e-664eaac8f32b" providerId="AD"/>
  <p188:author id="{C485672D-4A72-EE0F-6A3F-81454DAD2033}" name="Jhunjhunwala, Satakshi" initials="JS" userId="S::s.b.jhunjhunwala@accenture.com::73aa2983-4e99-483c-9305-1df3641f7675" providerId="AD"/>
  <p188:author id="{999C6D34-97F3-5A84-4A3A-062CE75B74CC}" name="Hobby, Imogen (A&amp;F)" initials="IH" userId="Hobby, Imogen (A&amp;F)" providerId="None"/>
  <p188:author id="{A9D1AD34-238F-1760-091B-326F63184C8E}" name="Dyen, Lisa R (EHS)" initials="LD" userId="S::Lisa.R.Dyen@mass.gov::b79da6b5-936b-40ce-b7c1-4f9d97a9f89b" providerId="AD"/>
  <p188:author id="{E6E21F38-ACC1-C8A5-A9B1-1C1E25560993}" name="Freire, Leandro (ORI)" initials="" userId="S::leandro.freire@mass.gov::c52f2563-044b-4198-9f4e-4ace32b10ab2" providerId="AD"/>
  <p188:author id="{AFEA8B3B-2D29-2683-F7B9-3E6C282ACC8A}" name="Tisinger, Katie (A&amp;F)" initials="T(" userId="S::katie.tisinger@mass.gov::b780e063-053f-4353-8f63-23391e333ac0" providerId="AD"/>
  <p188:author id="{0F91E23D-93BF-ADE6-C0CA-9BC9F0E04EC0}" name="Venguer, Nicole (A&amp;F)" initials="V(" userId="S::nicole.venguer@mass.gov::cd936947-338e-46e3-89ec-0bf8cee7be15" providerId="AD"/>
  <p188:author id="{5482C640-E923-C83E-4A99-D57CDC9328C0}" name="McElderry, Kristin" initials="MK" userId="S::kristin.mcelderry_accenture.com#ext#@massgov.onmicrosoft.com::f6da3f67-f840-4a29-a0c3-cbec3509cee2" providerId="AD"/>
  <p188:author id="{7473FA40-E9A5-924C-FC35-16C3552B636D}" name="Cohen, Jesse (EOHLC)" initials="CJ(" userId="S::Jesse.Cohen@mass.gov::de239717-22e7-44d6-95d4-dec19091c871" providerId="AD"/>
  <p188:author id="{B55FC044-89D0-79B5-5CBC-BA1B78A20711}" name="Diaz, Sara I (EOHLC)" initials="DSI(" userId="S::Sara.I.Diaz@mass.gov::b9f8e7e8-7e7c-47fd-9305-927bf442c409" providerId="AD"/>
  <p188:author id="{E2346748-F2C4-3E2E-8DDE-6BCC85675C89}" name="Sweezey, Tovah Miller (EOL)" initials="S(" userId="S::tovah.sweezey@mass.gov::f8936efe-bc2e-41b8-97f7-7c988ddcf264" providerId="AD"/>
  <p188:author id="{3B454952-4E37-7312-9CA3-3629BB032DF1}" name="Hernandez, Laura A." initials="HLA" userId="S::laura.a.hernandez@accenture.com::02d3e94e-d437-4535-a295-9e0c06160f69" providerId="AD"/>
  <p188:author id="{63C64B52-6821-BFA7-F3FF-6C39C4B58FD3}" name="Sharp, Catia Ruth (A&amp;F)" initials="S(" userId="S::catia.ruth.sharp@mass.gov::20f7adef-f264-4529-977d-46322722f69d" providerId="AD"/>
  <p188:author id="{67040557-585E-8F8E-3F2E-3D3A3B60BAF2}" name="Bovell-Ammon, Allison (EHS)" initials="BAA(" userId="S::Allison.Bovell-Ammon@mass.gov::da08f1d4-9db9-46ed-8dfd-818427b61db8" providerId="AD"/>
  <p188:author id="{8E353758-D134-1982-8DDD-55B4327444E4}" name="Sudireddy, Sreya R (EHS)" initials="S(" userId="S::sreya.r.sudireddy@mass.gov::a07ab04d-0796-4c7c-bab9-650357b189b1" providerId="AD"/>
  <p188:author id="{FE3E8167-173F-C812-5D28-992216DB6D87}" name="Diederich, Shelagh (A&amp;F)" initials="DS(" userId="S::Shelagh.Diederich2@mass.gov::54fccb50-901a-4a30-92db-18f5bbbe264e" providerId="AD"/>
  <p188:author id="{DA13AA68-32D4-8D32-8C81-7AE93149F216}" name="Mikulis, Rick (A&amp;F)" initials="RM" userId="S::Rick.Mikulis@mass.gov::daa515be-f107-473d-92de-4c1f2f39f7b0" providerId="AD"/>
  <p188:author id="{0ECC166B-59C4-47F2-B75C-3119A6D1FE35}" name="Thompson, Chris (EOHLC)" initials="T(" userId="S::chris.thompson@mass.gov::430a30b9-3c8b-4eae-98fa-52fd2b39fea5" providerId="AD"/>
  <p188:author id="{5D0B106C-19C5-C25D-CC22-1F2C9A8B4A47}" name="Rubin, Roberta (EOHLC)" initials="R(" userId="S::roberta.rubin@mass.gov::2cbd6095-3de4-4e08-a541-e182ee3ba991" providerId="AD"/>
  <p188:author id="{7D38A573-056E-60D3-8E60-1F2A5A13B5D1}" name="Sullivan, Dana C. (ANF)" initials="DCS" userId="Sullivan, Dana C. (ANF)" providerId="None"/>
  <p188:author id="{CDD38F76-2497-DBD2-892D-FACD879E40DD}" name="Church, Susan (ORI)" initials="SC" userId="S::Susan.Church@mass.gov::601a846d-7ef2-4430-80a2-97cd593c88fa" providerId="AD"/>
  <p188:author id="{C631F979-F338-EDEB-5F1D-2578B91121E3}" name="Attia, Mark (A&amp;F)" initials="A(" userId="S::mark.attia@mass.gov::4aeb8811-86d4-4fe3-aa7a-edc5a4bee0c3" providerId="AD"/>
  <p188:author id="{FF836E7A-769F-35DD-B24D-936756E9EFFD}" name="Ordway, Alysia M (EOL)" initials="O(" userId="S::alysia.m.ordway@mass.gov::397ec4ef-180d-4b35-88e2-00d8f30a1fdd" providerId="AD"/>
  <p188:author id="{06FE997A-EDA5-0730-2FB2-FEDDDB50AD9E}" name="Vargas, Anny M (ORI)" initials="AV" userId="S::Anny.M.Vargas@mass.gov::c1b0c30b-2fda-4c07-9aaf-b3d10e61ec86" providerId="AD"/>
  <p188:author id="{E99EAF7C-DA87-7A2E-15D2-8BCEAA3A0F4D}" name="Angelo, Fabiano F (ORI)" initials="" userId="S::Fabiano.F.Angelo@mass.gov::46217cac-8018-4313-9564-7223edfa646e" providerId="AD"/>
  <p188:author id="{5D724A7E-7E42-71AE-E626-1812BC37387F}" name="Mikulis, Rick (A&amp;F)" initials="M(" userId="S::rick.mikulis@mass.gov::daa515be-f107-473d-92de-4c1f2f39f7b0" providerId="AD"/>
  <p188:author id="{D2F9257F-A91F-3303-028F-F4BFF22A6598}" name="Higgins, Colin (EOHLC)" initials="HC(" userId="S::Colin.Higgins@mass.gov::32689617-c069-43c8-b298-a842a40b63b3" providerId="AD"/>
  <p188:author id="{8BB92082-80D1-3FCD-B425-3D7BF608B30D}" name="Henry, Arianne M (EHS)" initials="H(" userId="S::arianne.m.henry@mass.gov::ca456296-c955-4a12-b117-6912d5e022cf" providerId="AD"/>
  <p188:author id="{10634585-942A-9061-F196-C16539795295}" name="Tisinger, Katie (A&amp;F)" initials="KT" userId="S::Katie.Tisinger@mass.gov::b780e063-053f-4353-8f63-23391e333ac0" providerId="AD"/>
  <p188:author id="{C3C4CE85-5877-A493-6525-23CB32EB9B66}" name="Michael Kelleher" initials="MK" userId="S::Michael@smartelliestrategies.com::be76b987-db82-474a-9f33-a48ea28c4cd5" providerId="AD"/>
  <p188:author id="{97373987-C03B-5991-11D1-826281BF18C6}" name="Coolidge, Noah (VET)" initials="C(" userId="S::noah.coolidge@mass.gov::7163ba84-40f8-4764-8b66-e2530918ca2c" providerId="AD"/>
  <p188:author id="{A6C22E8F-3CAE-655A-6CD5-05E1390BC8DA}" name="Hobby, Imogen (A&amp;F)" initials="H(" userId="S::imogen.hobby@mass.gov::3f5a7441-bac6-4a5b-9ee2-f3a0a42d4e24" providerId="AD"/>
  <p188:author id="{0EF25F92-2E68-8B58-DE42-0973B6416D2E}" name="Rowan, Angela" initials="RA" userId="S::angela.rowan@accenture.com::b91cf4de-41d6-457a-ac3b-ccab2f514b27" providerId="AD"/>
  <p188:author id="{E2B7F092-4256-3BE0-720A-67B5D0A3E835}" name="Leon, Carol Q (ORI)" initials="L(" userId="S::carol.q.leon@mass.gov::9d17cd82-9a2e-4f96-8790-6c2a4b79354e" providerId="AD"/>
  <p188:author id="{326D6194-D96C-E926-0C55-D7D7490DAD04}" name="Basheer, Aditya W. (A&amp;F)" initials="AB" userId="S::Aditya.W.Basheer@mass.gov::bcde0754-384d-47eb-b387-c9ec5e4f4c2c" providerId="AD"/>
  <p188:author id="{867FA194-F10B-F8FA-8F54-8F4A6E02BBC6}" name="Brown, Blair (EOE)" initials="BB" userId="S::blair.brown@Mass.gov::eaa79805-1faf-4275-89b9-c0d60f8c1510" providerId="AD"/>
  <p188:author id="{68FCB496-FE83-118D-B999-795BEB336C20}" name="Bartosch, William (EOHLC)" initials="B(" userId="S::william.bartosch@mass.gov::fd576bab-8913-41c7-892d-550d53ec4b46" providerId="AD"/>
  <p188:author id="{36AB639B-E166-9380-9F55-3ED993DE57A1}" name="Barrese, Sarah (EOHLC)" initials="BS(" userId="S::Sarah.Barrese2@mass.gov::60d0b564-cec7-47ef-b244-e30e0cfbf4b7" providerId="AD"/>
  <p188:author id="{4DB1FB9E-AD0C-C329-68AB-D6B8573AD062}" name="Angelo, Fabiano F (ORI)" initials="A(" userId="S::fabiano.f.angelo@mass.gov::46217cac-8018-4313-9564-7223edfa646e" providerId="AD"/>
  <p188:author id="{3FB0E8A3-E65F-675E-9257-9304882B5474}" name="Bresnahan, Karen (EOHLC)" initials="KB" userId="S::karen.bresnahan@mass.gov::31e138f5-f147-48e8-840d-aa3f7a4c3675" providerId="AD"/>
  <p188:author id="{C752CCA5-7AF5-D364-3402-6DA15FFE710B}" name="Cuddy, Joshua (EOHLC)" initials="JC" userId="S::Joshua.Cuddy@mass.gov::fe00c576-5af3-4d2a-ade8-c0f212999735" providerId="AD"/>
  <p188:author id="{3F0072A7-DE4C-18DF-33BA-7D4242022399}" name="Hernandez, Laura A." initials="HA" userId="S::laura.a.hernandez_accenture.com#ext#@massgov.onmicrosoft.com::8ad32f6b-e3b6-4847-b779-0409dd880d75" providerId="AD"/>
  <p188:author id="{924EFEAB-319C-4551-0945-BCC4C19354D9}" name="Griffin, Virginia K (EOHLC)" initials="G(" userId="S::virginia.k.griffin@mass.gov::a594d9b0-7e18-4b2e-b9d1-d978910f4587" providerId="AD"/>
  <p188:author id="{BA1C07B4-B3FF-6185-DDCB-38726D3D7E82}" name="Cohen, Jesse (EOHLC)" initials="C(" userId="S::jesse.cohen@mass.gov::de239717-22e7-44d6-95d4-dec19091c871" providerId="AD"/>
  <p188:author id="{75B07CB6-23EE-975C-A338-1FF46C62EA34}" name="Leon, Carol Q (ORI)" initials="CL" userId="S::Carol.Q.Leon@mass.gov::9d17cd82-9a2e-4f96-8790-6c2a4b79354e" providerId="AD"/>
  <p188:author id="{55EE59BD-BCB4-A911-1C1D-8CE3B3BDD213}" name="Arnold, Alyssa" initials="AA" userId="S::alyssa.arnold_accenture.com#ext#@massgov.onmicrosoft.com::3e32abec-d322-4e2b-b710-a421dd96ada6" providerId="AD"/>
  <p188:author id="{BBE83BBE-B2D6-5B34-E5AA-5ED27F9B9525}" name="Sharp, Catia Ruth (A&amp;F)" initials="CS" userId="S::Catia.Ruth.Sharp@mass.gov::20f7adef-f264-4529-977d-46322722f69d" providerId="AD"/>
  <p188:author id="{442E55BF-A777-3AB3-F84E-016014610B67}" name="Bovell-Ammon, Allison (EHS)" initials="B(" userId="S::allison.bovell-ammon@mass.gov::da08f1d4-9db9-46ed-8dfd-818427b61db8" providerId="AD"/>
  <p188:author id="{B33EFEC2-470B-9C22-B604-153F5725953A}" name="Gray, Caroline G. (A&amp;F)" initials="CG" userId="S::Caroline.G.Gray@mass.gov::5d58790b-cb9a-45d4-9b49-9d0eb918a437" providerId="AD"/>
  <p188:author id="{A6D7C8D1-E64A-FA0F-4695-073BDEEBD3AB}" name="Higgins, Colin (EOHLC)" initials="H(" userId="S::colin.higgins@mass.gov::32689617-c069-43c8-b298-a842a40b63b3" providerId="AD"/>
  <p188:author id="{A3CEDEDB-D792-7CB2-9FF6-D9C014977D0B}" name="Church, Susan (ORI)" initials="C(" userId="S::susan.church@mass.gov::601a846d-7ef2-4430-80a2-97cd593c88fa" providerId="AD"/>
  <p188:author id="{5B6282E4-328C-95C6-0EEE-93E1EB5BFD61}" name="Connors, Kaitlyn (A&amp;F)" initials="CK(" userId="S::Kaitlyn.Connors@mass.gov::40e30303-1c2c-4e3c-8345-7c82e4704ecd" providerId="AD"/>
  <p188:author id="{DB79B8EA-D0D3-48C8-9D92-03B1B9F0865D}" name="Zuppa, Heather (EOHLC)" initials="Z(" userId="S::heather.zuppa@mass.gov::9fb7cd31-ce9e-4d49-b8dd-36aea4e3fbbb" providerId="AD"/>
  <p188:author id="{565AE5F2-66BC-A6D9-4220-0190E0EA2B37}" name="McElderry, Kristin" initials="MK" userId="S::kristin.mcelderry@accenture.com::44961bcc-41a6-42d5-9c42-800ca24772a9" providerId="AD"/>
  <p188:author id="{B12383F5-46AC-081A-8C06-692FA050966D}" name="Boyle, Sharon (EHS)" initials="SB" userId="S::sharon.c.boyle@mass.gov::8b469dec-7147-429f-b0ee-5d8ba48dc37e" providerId="AD"/>
  <p188:author id="{65DE8CF9-4FC8-1C46-9251-03BCBFA0557B}" name="Arnold, Alyssa" initials="AA" userId="S::alyssa.arnold@accenture.com::ce62e9f6-e726-4af8-83ea-7fa9fe393748" providerId="AD"/>
  <p188:author id="{4A2A15FD-AA72-1C3B-06DC-60FE018EE2A9}" name="Brown, Blair (EOE)" initials="B(" userId="S::blair.brown@mass.gov::eaa79805-1faf-4275-89b9-c0d60f8c1510" providerId="AD"/>
  <p188:author id="{3C6D96FE-9A4C-F934-EE41-882DD1399D63}" name="Millar, Ronnie (EHS)" initials="M(" userId="S::ronnie.millar@mass.gov::92f2ae28-bdfc-46a6-bf3c-b5b4f3405b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e, Jihae A. (A&amp;F)" initials="LJA(" lastIdx="1" clrIdx="0">
    <p:extLst>
      <p:ext uri="{19B8F6BF-5375-455C-9EA6-DF929625EA0E}">
        <p15:presenceInfo xmlns:p15="http://schemas.microsoft.com/office/powerpoint/2012/main" userId="S::Jihae.A.Lee@mass.gov::f5d32d7f-c765-4fd4-bae8-c6ceadb603e2" providerId="AD"/>
      </p:ext>
    </p:extLst>
  </p:cmAuthor>
  <p:cmAuthor id="2" name="Attia, Mark (A&amp;F)" initials="A(" lastIdx="1" clrIdx="1">
    <p:extLst>
      <p:ext uri="{19B8F6BF-5375-455C-9EA6-DF929625EA0E}">
        <p15:presenceInfo xmlns:p15="http://schemas.microsoft.com/office/powerpoint/2012/main" userId="S::mark.attia@mass.gov::4aeb8811-86d4-4fe3-aa7a-edc5a4bee0c3" providerId="AD"/>
      </p:ext>
    </p:extLst>
  </p:cmAuthor>
  <p:cmAuthor id="3" name="Amanda Lee" initials="AL" lastIdx="1" clrIdx="2">
    <p:extLst>
      <p:ext uri="{19B8F6BF-5375-455C-9EA6-DF929625EA0E}">
        <p15:presenceInfo xmlns:p15="http://schemas.microsoft.com/office/powerpoint/2012/main" userId="S::Amanda.Lee@Jefferies.com::a687420c-f119-4693-8740-1458f753c6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C"/>
    <a:srgbClr val="00B050"/>
    <a:srgbClr val="FFFF00"/>
    <a:srgbClr val="FFC000"/>
    <a:srgbClr val="4F81BD"/>
    <a:srgbClr val="CD0D0D"/>
    <a:srgbClr val="FFFFFF"/>
    <a:srgbClr val="D2ECDC"/>
    <a:srgbClr val="14558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4DB2D-4877-4CB5-9C1D-838DDC2448F3}" v="111" dt="2025-10-03T15:16:55.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80"/>
        <p:guide pos="218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rch, Susan (ORI)" userId="601a846d-7ef2-4430-80a2-97cd593c88fa" providerId="ADAL" clId="{B4F4DB2D-4877-4CB5-9C1D-838DDC2448F3}"/>
    <pc:docChg chg="custSel addSld delSld modSld sldOrd">
      <pc:chgData name="Church, Susan (ORI)" userId="601a846d-7ef2-4430-80a2-97cd593c88fa" providerId="ADAL" clId="{B4F4DB2D-4877-4CB5-9C1D-838DDC2448F3}" dt="2025-10-03T15:16:37.472" v="804" actId="20577"/>
      <pc:docMkLst>
        <pc:docMk/>
      </pc:docMkLst>
      <pc:sldChg chg="modSp mod">
        <pc:chgData name="Church, Susan (ORI)" userId="601a846d-7ef2-4430-80a2-97cd593c88fa" providerId="ADAL" clId="{B4F4DB2D-4877-4CB5-9C1D-838DDC2448F3}" dt="2025-09-25T14:28:15.457" v="27" actId="20577"/>
        <pc:sldMkLst>
          <pc:docMk/>
          <pc:sldMk cId="3478059120" sldId="266"/>
        </pc:sldMkLst>
        <pc:spChg chg="mod">
          <ac:chgData name="Church, Susan (ORI)" userId="601a846d-7ef2-4430-80a2-97cd593c88fa" providerId="ADAL" clId="{B4F4DB2D-4877-4CB5-9C1D-838DDC2448F3}" dt="2025-09-25T14:28:15.457" v="27" actId="20577"/>
          <ac:spMkLst>
            <pc:docMk/>
            <pc:sldMk cId="3478059120" sldId="266"/>
            <ac:spMk id="3" creationId="{E3871588-7B1E-FD9D-A837-EE378E01D81F}"/>
          </ac:spMkLst>
        </pc:spChg>
      </pc:sldChg>
      <pc:sldChg chg="ord">
        <pc:chgData name="Church, Susan (ORI)" userId="601a846d-7ef2-4430-80a2-97cd593c88fa" providerId="ADAL" clId="{B4F4DB2D-4877-4CB5-9C1D-838DDC2448F3}" dt="2025-10-03T15:16:13.476" v="792"/>
        <pc:sldMkLst>
          <pc:docMk/>
          <pc:sldMk cId="2548875636" sldId="2147481558"/>
        </pc:sldMkLst>
      </pc:sldChg>
      <pc:sldChg chg="del">
        <pc:chgData name="Church, Susan (ORI)" userId="601a846d-7ef2-4430-80a2-97cd593c88fa" providerId="ADAL" clId="{B4F4DB2D-4877-4CB5-9C1D-838DDC2448F3}" dt="2025-09-25T14:26:47.050" v="0" actId="2696"/>
        <pc:sldMkLst>
          <pc:docMk/>
          <pc:sldMk cId="611092579" sldId="2147481579"/>
        </pc:sldMkLst>
      </pc:sldChg>
      <pc:sldChg chg="modSp">
        <pc:chgData name="Church, Susan (ORI)" userId="601a846d-7ef2-4430-80a2-97cd593c88fa" providerId="ADAL" clId="{B4F4DB2D-4877-4CB5-9C1D-838DDC2448F3}" dt="2025-10-03T15:16:37.472" v="804" actId="20577"/>
        <pc:sldMkLst>
          <pc:docMk/>
          <pc:sldMk cId="2942475198" sldId="2147481591"/>
        </pc:sldMkLst>
        <pc:graphicFrameChg chg="mod">
          <ac:chgData name="Church, Susan (ORI)" userId="601a846d-7ef2-4430-80a2-97cd593c88fa" providerId="ADAL" clId="{B4F4DB2D-4877-4CB5-9C1D-838DDC2448F3}" dt="2025-10-03T15:16:37.472" v="804" actId="20577"/>
          <ac:graphicFrameMkLst>
            <pc:docMk/>
            <pc:sldMk cId="2942475198" sldId="2147481591"/>
            <ac:graphicFrameMk id="5" creationId="{90AEF9B1-D7F5-9D80-BE0E-20EB4457C2FE}"/>
          </ac:graphicFrameMkLst>
        </pc:graphicFrameChg>
      </pc:sldChg>
      <pc:sldChg chg="add">
        <pc:chgData name="Church, Susan (ORI)" userId="601a846d-7ef2-4430-80a2-97cd593c88fa" providerId="ADAL" clId="{B4F4DB2D-4877-4CB5-9C1D-838DDC2448F3}" dt="2025-10-03T15:16:20.632" v="793"/>
        <pc:sldMkLst>
          <pc:docMk/>
          <pc:sldMk cId="3519553736" sldId="2147481625"/>
        </pc:sldMkLst>
      </pc:sldChg>
      <pc:sldChg chg="add">
        <pc:chgData name="Church, Susan (ORI)" userId="601a846d-7ef2-4430-80a2-97cd593c88fa" providerId="ADAL" clId="{B4F4DB2D-4877-4CB5-9C1D-838DDC2448F3}" dt="2025-10-03T15:16:20.632" v="793"/>
        <pc:sldMkLst>
          <pc:docMk/>
          <pc:sldMk cId="2648105801" sldId="2147481626"/>
        </pc:sldMkLst>
      </pc:sldChg>
      <pc:sldChg chg="del">
        <pc:chgData name="Church, Susan (ORI)" userId="601a846d-7ef2-4430-80a2-97cd593c88fa" providerId="ADAL" clId="{B4F4DB2D-4877-4CB5-9C1D-838DDC2448F3}" dt="2025-09-25T14:26:51.847" v="1" actId="2696"/>
        <pc:sldMkLst>
          <pc:docMk/>
          <pc:sldMk cId="3754058184" sldId="2147481627"/>
        </pc:sldMkLst>
      </pc:sldChg>
      <pc:sldChg chg="del">
        <pc:chgData name="Church, Susan (ORI)" userId="601a846d-7ef2-4430-80a2-97cd593c88fa" providerId="ADAL" clId="{B4F4DB2D-4877-4CB5-9C1D-838DDC2448F3}" dt="2025-09-25T14:26:56.889" v="2" actId="2696"/>
        <pc:sldMkLst>
          <pc:docMk/>
          <pc:sldMk cId="2662687162" sldId="2147483632"/>
        </pc:sldMkLst>
      </pc:sldChg>
      <pc:sldChg chg="del mod modShow">
        <pc:chgData name="Church, Susan (ORI)" userId="601a846d-7ef2-4430-80a2-97cd593c88fa" providerId="ADAL" clId="{B4F4DB2D-4877-4CB5-9C1D-838DDC2448F3}" dt="2025-09-30T14:54:22.998" v="695" actId="2696"/>
        <pc:sldMkLst>
          <pc:docMk/>
          <pc:sldMk cId="1852044986" sldId="2147483634"/>
        </pc:sldMkLst>
      </pc:sldChg>
      <pc:sldChg chg="addSp delSp modSp new del mod modClrScheme chgLayout">
        <pc:chgData name="Church, Susan (ORI)" userId="601a846d-7ef2-4430-80a2-97cd593c88fa" providerId="ADAL" clId="{B4F4DB2D-4877-4CB5-9C1D-838DDC2448F3}" dt="2025-09-30T14:54:17.645" v="694" actId="2696"/>
        <pc:sldMkLst>
          <pc:docMk/>
          <pc:sldMk cId="3541138100" sldId="2147483636"/>
        </pc:sldMkLst>
      </pc:sldChg>
      <pc:sldChg chg="modSp add del">
        <pc:chgData name="Church, Susan (ORI)" userId="601a846d-7ef2-4430-80a2-97cd593c88fa" providerId="ADAL" clId="{B4F4DB2D-4877-4CB5-9C1D-838DDC2448F3}" dt="2025-10-03T15:13:42.206" v="787" actId="2696"/>
        <pc:sldMkLst>
          <pc:docMk/>
          <pc:sldMk cId="682467852" sldId="2147483637"/>
        </pc:sldMkLst>
        <pc:graphicFrameChg chg="mod">
          <ac:chgData name="Church, Susan (ORI)" userId="601a846d-7ef2-4430-80a2-97cd593c88fa" providerId="ADAL" clId="{B4F4DB2D-4877-4CB5-9C1D-838DDC2448F3}" dt="2025-10-02T18:15:35.608" v="785" actId="20577"/>
          <ac:graphicFrameMkLst>
            <pc:docMk/>
            <pc:sldMk cId="682467852" sldId="2147483637"/>
            <ac:graphicFrameMk id="10" creationId="{0AFEC0FA-ED72-5BFF-43DB-0CA757A6A0D2}"/>
          </ac:graphicFrameMkLst>
        </pc:graphicFrameChg>
      </pc:sldChg>
      <pc:sldChg chg="add">
        <pc:chgData name="Church, Susan (ORI)" userId="601a846d-7ef2-4430-80a2-97cd593c88fa" providerId="ADAL" clId="{B4F4DB2D-4877-4CB5-9C1D-838DDC2448F3}" dt="2025-10-03T15:15:30.478" v="790"/>
        <pc:sldMkLst>
          <pc:docMk/>
          <pc:sldMk cId="4191348507" sldId="2147483637"/>
        </pc:sldMkLst>
      </pc:sldChg>
      <pc:sldChg chg="add">
        <pc:chgData name="Church, Susan (ORI)" userId="601a846d-7ef2-4430-80a2-97cd593c88fa" providerId="ADAL" clId="{B4F4DB2D-4877-4CB5-9C1D-838DDC2448F3}" dt="2025-10-03T15:13:17.330" v="786"/>
        <pc:sldMkLst>
          <pc:docMk/>
          <pc:sldMk cId="3221136860" sldId="2147483638"/>
        </pc:sldMkLst>
      </pc:sldChg>
      <pc:sldChg chg="add">
        <pc:chgData name="Church, Susan (ORI)" userId="601a846d-7ef2-4430-80a2-97cd593c88fa" providerId="ADAL" clId="{B4F4DB2D-4877-4CB5-9C1D-838DDC2448F3}" dt="2025-10-03T15:14:39.467" v="789"/>
        <pc:sldMkLst>
          <pc:docMk/>
          <pc:sldMk cId="2967209058" sldId="2147483639"/>
        </pc:sldMkLst>
      </pc:sldChg>
      <pc:sldChg chg="add">
        <pc:chgData name="Church, Susan (ORI)" userId="601a846d-7ef2-4430-80a2-97cd593c88fa" providerId="ADAL" clId="{B4F4DB2D-4877-4CB5-9C1D-838DDC2448F3}" dt="2025-10-03T15:14:11.936" v="788"/>
        <pc:sldMkLst>
          <pc:docMk/>
          <pc:sldMk cId="1289294001" sldId="2147483642"/>
        </pc:sldMkLst>
      </pc:sldChg>
    </pc:docChg>
  </pc:docChgLst>
</pc:chgInfo>
</file>

<file path=ppt/comments/modernComment_10A_CF4EF870.xml><?xml version="1.0" encoding="utf-8"?>
<p188:cmLst xmlns:a="http://schemas.openxmlformats.org/drawingml/2006/main" xmlns:r="http://schemas.openxmlformats.org/officeDocument/2006/relationships" xmlns:p188="http://schemas.microsoft.com/office/powerpoint/2018/8/main">
  <p188:cm id="{7EF77191-7797-4D82-A97D-5E97C9154E58}" authorId="{A9D1AD34-238F-1760-091B-326F63184C8E}" status="resolved" created="2025-09-17T19:14:57.151" complete="100000">
    <pc:sldMkLst xmlns:pc="http://schemas.microsoft.com/office/powerpoint/2013/main/command">
      <pc:docMk/>
      <pc:sldMk cId="3478059120" sldId="266"/>
    </pc:sldMkLst>
    <p188:txBody>
      <a:bodyPr/>
      <a:lstStyle/>
      <a:p>
        <a:r>
          <a:rPr lang="en-US"/>
          <a:t>For the final bullet - Perhaps “should” rather than “will”</a:t>
        </a:r>
      </a:p>
    </p188:txBody>
  </p188:cm>
</p188:cmLst>
</file>

<file path=ppt/diagrams/_rels/data12.xml.rels><?xml version="1.0" encoding="UTF-8" standalone="yes"?>
<Relationships xmlns="http://schemas.openxmlformats.org/package/2006/relationships"><Relationship Id="rId3" Type="http://schemas.openxmlformats.org/officeDocument/2006/relationships/hyperlink" Target="https://miracoalition.org/news/immigration-helpline/" TargetMode="External"/><Relationship Id="rId2" Type="http://schemas.openxmlformats.org/officeDocument/2006/relationships/hyperlink" Target="https://www.boston.gov/departments/immigrant-advancement/free-immigration-consultations" TargetMode="External"/><Relationship Id="rId1" Type="http://schemas.openxmlformats.org/officeDocument/2006/relationships/hyperlink" Target="https://www.immigrationadvocates.org/legaldirectory/" TargetMode="External"/><Relationship Id="rId5" Type="http://schemas.openxmlformats.org/officeDocument/2006/relationships/hyperlink" Target="https://www.mass.gov/info-details/immigration-legal-support#free-immigration-legal-clinics" TargetMode="External"/><Relationship Id="rId4" Type="http://schemas.openxmlformats.org/officeDocument/2006/relationships/hyperlink" Target="https://masslrf.org/en/home"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www.boston.gov/departments/immigrant-advancement/free-immigration-consultations" TargetMode="External"/><Relationship Id="rId2" Type="http://schemas.openxmlformats.org/officeDocument/2006/relationships/hyperlink" Target="https://www.mass.gov/info-details/immigration-legal-support#free-immigration-legal-clinics" TargetMode="External"/><Relationship Id="rId1" Type="http://schemas.openxmlformats.org/officeDocument/2006/relationships/hyperlink" Target="https://masslrf.org/en/home" TargetMode="External"/><Relationship Id="rId5" Type="http://schemas.openxmlformats.org/officeDocument/2006/relationships/hyperlink" Target="https://www.immigrationadvocates.org/legaldirectory/" TargetMode="External"/><Relationship Id="rId4" Type="http://schemas.openxmlformats.org/officeDocument/2006/relationships/hyperlink" Target="https://miracoalition.org/news/immigration-helplin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18B11-C8EE-4CEB-B740-5635AFDAA14C}" type="doc">
      <dgm:prSet loTypeId="urn:microsoft.com/office/officeart/2016/7/layout/BasicProcessNew" loCatId="process" qsTypeId="urn:microsoft.com/office/officeart/2005/8/quickstyle/simple4" qsCatId="simple" csTypeId="urn:microsoft.com/office/officeart/2005/8/colors/accent1_2" csCatId="accent1" phldr="1"/>
      <dgm:spPr/>
      <dgm:t>
        <a:bodyPr/>
        <a:lstStyle/>
        <a:p>
          <a:endParaRPr lang="en-US"/>
        </a:p>
      </dgm:t>
    </dgm:pt>
    <dgm:pt modelId="{D1C47AC9-8A1B-41D2-857E-CEEF001D4D1D}">
      <dgm:prSet/>
      <dgm:spPr/>
      <dgm:t>
        <a:bodyPr/>
        <a:lstStyle/>
        <a:p>
          <a:r>
            <a:rPr lang="en-US"/>
            <a:t>ICE is a federal law enforcement agency</a:t>
          </a:r>
        </a:p>
      </dgm:t>
    </dgm:pt>
    <dgm:pt modelId="{7A938250-C9BC-4C05-9D5F-E44D76EA0CD3}" type="parTrans" cxnId="{C6BF2B3B-C7BA-4A40-97F0-9AE50B935E69}">
      <dgm:prSet/>
      <dgm:spPr/>
      <dgm:t>
        <a:bodyPr/>
        <a:lstStyle/>
        <a:p>
          <a:endParaRPr lang="en-US"/>
        </a:p>
      </dgm:t>
    </dgm:pt>
    <dgm:pt modelId="{AACB6474-0879-4AEA-A24D-8530E46AEB3F}" type="sibTrans" cxnId="{C6BF2B3B-C7BA-4A40-97F0-9AE50B935E69}">
      <dgm:prSet/>
      <dgm:spPr/>
      <dgm:t>
        <a:bodyPr/>
        <a:lstStyle/>
        <a:p>
          <a:endParaRPr lang="en-US"/>
        </a:p>
      </dgm:t>
    </dgm:pt>
    <dgm:pt modelId="{AEB27A71-CBA7-4B79-9CD7-4AD90367211E}">
      <dgm:prSet/>
      <dgm:spPr/>
      <dgm:t>
        <a:bodyPr/>
        <a:lstStyle/>
        <a:p>
          <a:r>
            <a:rPr lang="en-US"/>
            <a:t>ICE’s authority is generally limited to immigration related enforcement, unless acting in concert with federal or state law enforcement, or investigating crimes through ICE criminal investigative units</a:t>
          </a:r>
        </a:p>
        <a:p>
          <a:endParaRPr lang="en-US"/>
        </a:p>
      </dgm:t>
    </dgm:pt>
    <dgm:pt modelId="{FAF34C21-46D4-49E7-BDAC-104C82B06942}" type="parTrans" cxnId="{8DF483C4-141E-4607-8C1A-2B43053041D8}">
      <dgm:prSet/>
      <dgm:spPr/>
      <dgm:t>
        <a:bodyPr/>
        <a:lstStyle/>
        <a:p>
          <a:endParaRPr lang="en-US"/>
        </a:p>
      </dgm:t>
    </dgm:pt>
    <dgm:pt modelId="{39ECF8DE-ADC2-447C-8EB2-92A68FC43B0D}" type="sibTrans" cxnId="{8DF483C4-141E-4607-8C1A-2B43053041D8}">
      <dgm:prSet/>
      <dgm:spPr/>
      <dgm:t>
        <a:bodyPr/>
        <a:lstStyle/>
        <a:p>
          <a:endParaRPr lang="en-US"/>
        </a:p>
      </dgm:t>
    </dgm:pt>
    <dgm:pt modelId="{DCEF5472-C832-4159-AA40-3056FFC4B150}" type="pres">
      <dgm:prSet presAssocID="{F1418B11-C8EE-4CEB-B740-5635AFDAA14C}" presName="Name0" presStyleCnt="0">
        <dgm:presLayoutVars>
          <dgm:dir/>
          <dgm:resizeHandles val="exact"/>
        </dgm:presLayoutVars>
      </dgm:prSet>
      <dgm:spPr/>
    </dgm:pt>
    <dgm:pt modelId="{09C70C5B-C07F-494A-8AB6-DE347B2DD857}" type="pres">
      <dgm:prSet presAssocID="{D1C47AC9-8A1B-41D2-857E-CEEF001D4D1D}" presName="node" presStyleLbl="node1" presStyleIdx="0" presStyleCnt="3" custScaleX="101344" custScaleY="266744">
        <dgm:presLayoutVars>
          <dgm:bulletEnabled val="1"/>
        </dgm:presLayoutVars>
      </dgm:prSet>
      <dgm:spPr/>
    </dgm:pt>
    <dgm:pt modelId="{E5D25FA5-B933-43B5-BF16-E9EA35915A09}" type="pres">
      <dgm:prSet presAssocID="{AACB6474-0879-4AEA-A24D-8530E46AEB3F}" presName="sibTransSpacerBeforeConnector" presStyleCnt="0"/>
      <dgm:spPr/>
    </dgm:pt>
    <dgm:pt modelId="{C50C822B-C998-4BD9-93AF-781C0C535479}" type="pres">
      <dgm:prSet presAssocID="{AACB6474-0879-4AEA-A24D-8530E46AEB3F}" presName="sibTrans" presStyleLbl="node1" presStyleIdx="1" presStyleCnt="3"/>
      <dgm:spPr/>
    </dgm:pt>
    <dgm:pt modelId="{A8ED7BBB-70C8-43B9-9214-565F439087AB}" type="pres">
      <dgm:prSet presAssocID="{AACB6474-0879-4AEA-A24D-8530E46AEB3F}" presName="sibTransSpacerAfterConnector" presStyleCnt="0"/>
      <dgm:spPr/>
    </dgm:pt>
    <dgm:pt modelId="{C016C784-A17F-4AF3-9B53-605821B4F6E9}" type="pres">
      <dgm:prSet presAssocID="{AEB27A71-CBA7-4B79-9CD7-4AD90367211E}" presName="node" presStyleLbl="node1" presStyleIdx="2" presStyleCnt="3" custScaleY="261106">
        <dgm:presLayoutVars>
          <dgm:bulletEnabled val="1"/>
        </dgm:presLayoutVars>
      </dgm:prSet>
      <dgm:spPr/>
    </dgm:pt>
  </dgm:ptLst>
  <dgm:cxnLst>
    <dgm:cxn modelId="{6B822605-778C-4D4F-8D83-F53B175ABFB2}" type="presOf" srcId="{D1C47AC9-8A1B-41D2-857E-CEEF001D4D1D}" destId="{09C70C5B-C07F-494A-8AB6-DE347B2DD857}" srcOrd="0" destOrd="0" presId="urn:microsoft.com/office/officeart/2016/7/layout/BasicProcessNew"/>
    <dgm:cxn modelId="{E85C7036-889B-4E7C-9FE6-61691FFBB6AA}" type="presOf" srcId="{F1418B11-C8EE-4CEB-B740-5635AFDAA14C}" destId="{DCEF5472-C832-4159-AA40-3056FFC4B150}" srcOrd="0" destOrd="0" presId="urn:microsoft.com/office/officeart/2016/7/layout/BasicProcessNew"/>
    <dgm:cxn modelId="{C6BF2B3B-C7BA-4A40-97F0-9AE50B935E69}" srcId="{F1418B11-C8EE-4CEB-B740-5635AFDAA14C}" destId="{D1C47AC9-8A1B-41D2-857E-CEEF001D4D1D}" srcOrd="0" destOrd="0" parTransId="{7A938250-C9BC-4C05-9D5F-E44D76EA0CD3}" sibTransId="{AACB6474-0879-4AEA-A24D-8530E46AEB3F}"/>
    <dgm:cxn modelId="{CB86B685-6757-4C5D-838F-F8FF19B09FFD}" type="presOf" srcId="{AEB27A71-CBA7-4B79-9CD7-4AD90367211E}" destId="{C016C784-A17F-4AF3-9B53-605821B4F6E9}" srcOrd="0" destOrd="0" presId="urn:microsoft.com/office/officeart/2016/7/layout/BasicProcessNew"/>
    <dgm:cxn modelId="{717BA2A4-8A0F-4E58-B5D4-F1D38F2FF598}" type="presOf" srcId="{AACB6474-0879-4AEA-A24D-8530E46AEB3F}" destId="{C50C822B-C998-4BD9-93AF-781C0C535479}" srcOrd="0" destOrd="0" presId="urn:microsoft.com/office/officeart/2016/7/layout/BasicProcessNew"/>
    <dgm:cxn modelId="{8DF483C4-141E-4607-8C1A-2B43053041D8}" srcId="{F1418B11-C8EE-4CEB-B740-5635AFDAA14C}" destId="{AEB27A71-CBA7-4B79-9CD7-4AD90367211E}" srcOrd="1" destOrd="0" parTransId="{FAF34C21-46D4-49E7-BDAC-104C82B06942}" sibTransId="{39ECF8DE-ADC2-447C-8EB2-92A68FC43B0D}"/>
    <dgm:cxn modelId="{BE6E91D9-E545-4B08-8E5C-02649237731C}" type="presParOf" srcId="{DCEF5472-C832-4159-AA40-3056FFC4B150}" destId="{09C70C5B-C07F-494A-8AB6-DE347B2DD857}" srcOrd="0" destOrd="0" presId="urn:microsoft.com/office/officeart/2016/7/layout/BasicProcessNew"/>
    <dgm:cxn modelId="{C574957E-1DAC-491E-BF02-BA394F60234E}" type="presParOf" srcId="{DCEF5472-C832-4159-AA40-3056FFC4B150}" destId="{E5D25FA5-B933-43B5-BF16-E9EA35915A09}" srcOrd="1" destOrd="0" presId="urn:microsoft.com/office/officeart/2016/7/layout/BasicProcessNew"/>
    <dgm:cxn modelId="{911C03BE-1F78-46EC-8E78-1BC1436864D5}" type="presParOf" srcId="{DCEF5472-C832-4159-AA40-3056FFC4B150}" destId="{C50C822B-C998-4BD9-93AF-781C0C535479}" srcOrd="2" destOrd="0" presId="urn:microsoft.com/office/officeart/2016/7/layout/BasicProcessNew"/>
    <dgm:cxn modelId="{3B04A67F-A4F6-42FD-A2D7-7488717D1B69}" type="presParOf" srcId="{DCEF5472-C832-4159-AA40-3056FFC4B150}" destId="{A8ED7BBB-70C8-43B9-9214-565F439087AB}" srcOrd="3" destOrd="0" presId="urn:microsoft.com/office/officeart/2016/7/layout/BasicProcessNew"/>
    <dgm:cxn modelId="{E872397F-1033-454D-81AB-2BC50682024A}" type="presParOf" srcId="{DCEF5472-C832-4159-AA40-3056FFC4B150}" destId="{C016C784-A17F-4AF3-9B53-605821B4F6E9}"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454B76-0399-474D-909C-FE07DCECA0A2}"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906FF93A-3AB1-49C4-AF7C-3B757A7FFAC4}">
      <dgm:prSet/>
      <dgm:spPr/>
      <dgm:t>
        <a:bodyPr/>
        <a:lstStyle/>
        <a:p>
          <a:r>
            <a:rPr lang="en-US" b="0" i="0" baseline="0"/>
            <a:t>The Attorney General's office along with ORI’s support, funded and created the “Legal Representation Fund” or LRF</a:t>
          </a:r>
          <a:endParaRPr lang="en-US"/>
        </a:p>
      </dgm:t>
    </dgm:pt>
    <dgm:pt modelId="{91941622-5C4A-41FE-BFED-73EE35BB9152}" type="parTrans" cxnId="{67F48A17-1128-4185-880A-A74FF9DEB901}">
      <dgm:prSet/>
      <dgm:spPr/>
      <dgm:t>
        <a:bodyPr/>
        <a:lstStyle/>
        <a:p>
          <a:endParaRPr lang="en-US"/>
        </a:p>
      </dgm:t>
    </dgm:pt>
    <dgm:pt modelId="{DEE3F909-E0E9-42A4-A80B-1E4CF3CD6705}" type="sibTrans" cxnId="{67F48A17-1128-4185-880A-A74FF9DEB901}">
      <dgm:prSet/>
      <dgm:spPr/>
      <dgm:t>
        <a:bodyPr/>
        <a:lstStyle/>
        <a:p>
          <a:endParaRPr lang="en-US"/>
        </a:p>
      </dgm:t>
    </dgm:pt>
    <dgm:pt modelId="{5B20666A-5D5E-42DE-A675-8952748BD06B}">
      <dgm:prSet/>
      <dgm:spPr/>
      <dgm:t>
        <a:bodyPr/>
        <a:lstStyle/>
        <a:p>
          <a:r>
            <a:rPr lang="en-US" b="0" i="0" baseline="0"/>
            <a:t>Boston Immigration Justice Accompaniment Network (BIJAN) &amp; the Beyond Bond and Legal Defense Fund (BBLDF) organizes the LFR.</a:t>
          </a:r>
          <a:endParaRPr lang="en-US"/>
        </a:p>
      </dgm:t>
    </dgm:pt>
    <dgm:pt modelId="{DF967DF0-09C1-4541-A163-A26921195541}" type="parTrans" cxnId="{203AC9AC-EFDD-487B-9170-137118BFC3EA}">
      <dgm:prSet/>
      <dgm:spPr/>
      <dgm:t>
        <a:bodyPr/>
        <a:lstStyle/>
        <a:p>
          <a:endParaRPr lang="en-US"/>
        </a:p>
      </dgm:t>
    </dgm:pt>
    <dgm:pt modelId="{D31DA586-1B74-4156-8D76-E01E0EAC9DCE}" type="sibTrans" cxnId="{203AC9AC-EFDD-487B-9170-137118BFC3EA}">
      <dgm:prSet/>
      <dgm:spPr/>
      <dgm:t>
        <a:bodyPr/>
        <a:lstStyle/>
        <a:p>
          <a:endParaRPr lang="en-US"/>
        </a:p>
      </dgm:t>
    </dgm:pt>
    <dgm:pt modelId="{9B57191A-A8F2-48C8-90B2-B8741E47F7D6}">
      <dgm:prSet/>
      <dgm:spPr/>
      <dgm:t>
        <a:bodyPr/>
        <a:lstStyle/>
        <a:p>
          <a:r>
            <a:rPr lang="en-US" b="0" i="0" baseline="0"/>
            <a:t>Mission: to help fund free legal representation to detained immigrants who are eligible to request an immigration bond</a:t>
          </a:r>
          <a:endParaRPr lang="en-US"/>
        </a:p>
      </dgm:t>
    </dgm:pt>
    <dgm:pt modelId="{E713319C-7462-451E-B24C-159DC79601D8}" type="parTrans" cxnId="{E8291EF5-2E94-4B5C-B1DD-9B7FE7430598}">
      <dgm:prSet/>
      <dgm:spPr/>
      <dgm:t>
        <a:bodyPr/>
        <a:lstStyle/>
        <a:p>
          <a:endParaRPr lang="en-US"/>
        </a:p>
      </dgm:t>
    </dgm:pt>
    <dgm:pt modelId="{1219DED9-8E65-4103-A09F-05F31CC0B284}" type="sibTrans" cxnId="{E8291EF5-2E94-4B5C-B1DD-9B7FE7430598}">
      <dgm:prSet/>
      <dgm:spPr/>
      <dgm:t>
        <a:bodyPr/>
        <a:lstStyle/>
        <a:p>
          <a:endParaRPr lang="en-US"/>
        </a:p>
      </dgm:t>
    </dgm:pt>
    <dgm:pt modelId="{593B85ED-BA7B-4A6B-A591-4286D9A10813}" type="pres">
      <dgm:prSet presAssocID="{62454B76-0399-474D-909C-FE07DCECA0A2}" presName="outerComposite" presStyleCnt="0">
        <dgm:presLayoutVars>
          <dgm:chMax val="5"/>
          <dgm:dir/>
          <dgm:resizeHandles val="exact"/>
        </dgm:presLayoutVars>
      </dgm:prSet>
      <dgm:spPr/>
    </dgm:pt>
    <dgm:pt modelId="{B959E46A-CDE7-4979-AF1A-71BF86E9B8CC}" type="pres">
      <dgm:prSet presAssocID="{62454B76-0399-474D-909C-FE07DCECA0A2}" presName="dummyMaxCanvas" presStyleCnt="0">
        <dgm:presLayoutVars/>
      </dgm:prSet>
      <dgm:spPr/>
    </dgm:pt>
    <dgm:pt modelId="{0656977D-B617-45BD-9F42-6E90F95FD7A4}" type="pres">
      <dgm:prSet presAssocID="{62454B76-0399-474D-909C-FE07DCECA0A2}" presName="ThreeNodes_1" presStyleLbl="node1" presStyleIdx="0" presStyleCnt="3" custLinFactNeighborY="7026">
        <dgm:presLayoutVars>
          <dgm:bulletEnabled val="1"/>
        </dgm:presLayoutVars>
      </dgm:prSet>
      <dgm:spPr/>
    </dgm:pt>
    <dgm:pt modelId="{6A02761E-0347-4B77-9741-525F625FB854}" type="pres">
      <dgm:prSet presAssocID="{62454B76-0399-474D-909C-FE07DCECA0A2}" presName="ThreeNodes_2" presStyleLbl="node1" presStyleIdx="1" presStyleCnt="3">
        <dgm:presLayoutVars>
          <dgm:bulletEnabled val="1"/>
        </dgm:presLayoutVars>
      </dgm:prSet>
      <dgm:spPr/>
    </dgm:pt>
    <dgm:pt modelId="{72A8329C-B102-4A34-B4C3-2587BC7CF4E0}" type="pres">
      <dgm:prSet presAssocID="{62454B76-0399-474D-909C-FE07DCECA0A2}" presName="ThreeNodes_3" presStyleLbl="node1" presStyleIdx="2" presStyleCnt="3">
        <dgm:presLayoutVars>
          <dgm:bulletEnabled val="1"/>
        </dgm:presLayoutVars>
      </dgm:prSet>
      <dgm:spPr/>
    </dgm:pt>
    <dgm:pt modelId="{FE01E7C3-13E8-4503-B409-1113778BB434}" type="pres">
      <dgm:prSet presAssocID="{62454B76-0399-474D-909C-FE07DCECA0A2}" presName="ThreeConn_1-2" presStyleLbl="fgAccFollowNode1" presStyleIdx="0" presStyleCnt="2">
        <dgm:presLayoutVars>
          <dgm:bulletEnabled val="1"/>
        </dgm:presLayoutVars>
      </dgm:prSet>
      <dgm:spPr/>
    </dgm:pt>
    <dgm:pt modelId="{C22D97D4-B049-47F9-AA5E-C26A8A543B37}" type="pres">
      <dgm:prSet presAssocID="{62454B76-0399-474D-909C-FE07DCECA0A2}" presName="ThreeConn_2-3" presStyleLbl="fgAccFollowNode1" presStyleIdx="1" presStyleCnt="2">
        <dgm:presLayoutVars>
          <dgm:bulletEnabled val="1"/>
        </dgm:presLayoutVars>
      </dgm:prSet>
      <dgm:spPr/>
    </dgm:pt>
    <dgm:pt modelId="{85167841-5190-4F9E-ABB2-F8749D700AA8}" type="pres">
      <dgm:prSet presAssocID="{62454B76-0399-474D-909C-FE07DCECA0A2}" presName="ThreeNodes_1_text" presStyleLbl="node1" presStyleIdx="2" presStyleCnt="3">
        <dgm:presLayoutVars>
          <dgm:bulletEnabled val="1"/>
        </dgm:presLayoutVars>
      </dgm:prSet>
      <dgm:spPr/>
    </dgm:pt>
    <dgm:pt modelId="{EEB26F6A-B07B-48F7-853C-A9E61C0580B2}" type="pres">
      <dgm:prSet presAssocID="{62454B76-0399-474D-909C-FE07DCECA0A2}" presName="ThreeNodes_2_text" presStyleLbl="node1" presStyleIdx="2" presStyleCnt="3">
        <dgm:presLayoutVars>
          <dgm:bulletEnabled val="1"/>
        </dgm:presLayoutVars>
      </dgm:prSet>
      <dgm:spPr/>
    </dgm:pt>
    <dgm:pt modelId="{126E0569-DFB8-4E32-84E4-5C5BF40FB7CE}" type="pres">
      <dgm:prSet presAssocID="{62454B76-0399-474D-909C-FE07DCECA0A2}" presName="ThreeNodes_3_text" presStyleLbl="node1" presStyleIdx="2" presStyleCnt="3">
        <dgm:presLayoutVars>
          <dgm:bulletEnabled val="1"/>
        </dgm:presLayoutVars>
      </dgm:prSet>
      <dgm:spPr/>
    </dgm:pt>
  </dgm:ptLst>
  <dgm:cxnLst>
    <dgm:cxn modelId="{67F48A17-1128-4185-880A-A74FF9DEB901}" srcId="{62454B76-0399-474D-909C-FE07DCECA0A2}" destId="{906FF93A-3AB1-49C4-AF7C-3B757A7FFAC4}" srcOrd="0" destOrd="0" parTransId="{91941622-5C4A-41FE-BFED-73EE35BB9152}" sibTransId="{DEE3F909-E0E9-42A4-A80B-1E4CF3CD6705}"/>
    <dgm:cxn modelId="{36349952-3CB0-44C3-A4E3-7AFF637B7098}" type="presOf" srcId="{906FF93A-3AB1-49C4-AF7C-3B757A7FFAC4}" destId="{0656977D-B617-45BD-9F42-6E90F95FD7A4}" srcOrd="0" destOrd="0" presId="urn:microsoft.com/office/officeart/2005/8/layout/vProcess5"/>
    <dgm:cxn modelId="{7CCAC17A-3A6C-47A2-8BA4-C9FDFD9E7A57}" type="presOf" srcId="{DEE3F909-E0E9-42A4-A80B-1E4CF3CD6705}" destId="{FE01E7C3-13E8-4503-B409-1113778BB434}" srcOrd="0" destOrd="0" presId="urn:microsoft.com/office/officeart/2005/8/layout/vProcess5"/>
    <dgm:cxn modelId="{3BE0B988-9909-462C-9FA1-958157FDB90E}" type="presOf" srcId="{5B20666A-5D5E-42DE-A675-8952748BD06B}" destId="{EEB26F6A-B07B-48F7-853C-A9E61C0580B2}" srcOrd="1" destOrd="0" presId="urn:microsoft.com/office/officeart/2005/8/layout/vProcess5"/>
    <dgm:cxn modelId="{6548B68F-3EAC-44E1-965D-344F8C08170F}" type="presOf" srcId="{5B20666A-5D5E-42DE-A675-8952748BD06B}" destId="{6A02761E-0347-4B77-9741-525F625FB854}" srcOrd="0" destOrd="0" presId="urn:microsoft.com/office/officeart/2005/8/layout/vProcess5"/>
    <dgm:cxn modelId="{917F069A-B9B2-45E5-B57A-621BD08496DC}" type="presOf" srcId="{D31DA586-1B74-4156-8D76-E01E0EAC9DCE}" destId="{C22D97D4-B049-47F9-AA5E-C26A8A543B37}" srcOrd="0" destOrd="0" presId="urn:microsoft.com/office/officeart/2005/8/layout/vProcess5"/>
    <dgm:cxn modelId="{0663E7A3-8EBB-468A-B868-4E731DD2E3A1}" type="presOf" srcId="{9B57191A-A8F2-48C8-90B2-B8741E47F7D6}" destId="{72A8329C-B102-4A34-B4C3-2587BC7CF4E0}" srcOrd="0" destOrd="0" presId="urn:microsoft.com/office/officeart/2005/8/layout/vProcess5"/>
    <dgm:cxn modelId="{203AC9AC-EFDD-487B-9170-137118BFC3EA}" srcId="{62454B76-0399-474D-909C-FE07DCECA0A2}" destId="{5B20666A-5D5E-42DE-A675-8952748BD06B}" srcOrd="1" destOrd="0" parTransId="{DF967DF0-09C1-4541-A163-A26921195541}" sibTransId="{D31DA586-1B74-4156-8D76-E01E0EAC9DCE}"/>
    <dgm:cxn modelId="{F7D902C8-7E6F-49BA-B0DE-6B413BDBAEC5}" type="presOf" srcId="{62454B76-0399-474D-909C-FE07DCECA0A2}" destId="{593B85ED-BA7B-4A6B-A591-4286D9A10813}" srcOrd="0" destOrd="0" presId="urn:microsoft.com/office/officeart/2005/8/layout/vProcess5"/>
    <dgm:cxn modelId="{DF20B8C9-C685-4004-904F-C8986FF2D69C}" type="presOf" srcId="{906FF93A-3AB1-49C4-AF7C-3B757A7FFAC4}" destId="{85167841-5190-4F9E-ABB2-F8749D700AA8}" srcOrd="1" destOrd="0" presId="urn:microsoft.com/office/officeart/2005/8/layout/vProcess5"/>
    <dgm:cxn modelId="{7D186FD1-7CFD-4CB9-8504-1642C2D9CDB2}" type="presOf" srcId="{9B57191A-A8F2-48C8-90B2-B8741E47F7D6}" destId="{126E0569-DFB8-4E32-84E4-5C5BF40FB7CE}" srcOrd="1" destOrd="0" presId="urn:microsoft.com/office/officeart/2005/8/layout/vProcess5"/>
    <dgm:cxn modelId="{E8291EF5-2E94-4B5C-B1DD-9B7FE7430598}" srcId="{62454B76-0399-474D-909C-FE07DCECA0A2}" destId="{9B57191A-A8F2-48C8-90B2-B8741E47F7D6}" srcOrd="2" destOrd="0" parTransId="{E713319C-7462-451E-B24C-159DC79601D8}" sibTransId="{1219DED9-8E65-4103-A09F-05F31CC0B284}"/>
    <dgm:cxn modelId="{1094910B-57B7-4A93-87C1-78FF2EE65B4B}" type="presParOf" srcId="{593B85ED-BA7B-4A6B-A591-4286D9A10813}" destId="{B959E46A-CDE7-4979-AF1A-71BF86E9B8CC}" srcOrd="0" destOrd="0" presId="urn:microsoft.com/office/officeart/2005/8/layout/vProcess5"/>
    <dgm:cxn modelId="{FEE84609-EE39-4DD9-BA08-C9682A220351}" type="presParOf" srcId="{593B85ED-BA7B-4A6B-A591-4286D9A10813}" destId="{0656977D-B617-45BD-9F42-6E90F95FD7A4}" srcOrd="1" destOrd="0" presId="urn:microsoft.com/office/officeart/2005/8/layout/vProcess5"/>
    <dgm:cxn modelId="{322E8DE8-25F5-4289-B0F5-9E5E87D17F83}" type="presParOf" srcId="{593B85ED-BA7B-4A6B-A591-4286D9A10813}" destId="{6A02761E-0347-4B77-9741-525F625FB854}" srcOrd="2" destOrd="0" presId="urn:microsoft.com/office/officeart/2005/8/layout/vProcess5"/>
    <dgm:cxn modelId="{BDFD60D0-E706-44C2-8FF0-42B1A69B6720}" type="presParOf" srcId="{593B85ED-BA7B-4A6B-A591-4286D9A10813}" destId="{72A8329C-B102-4A34-B4C3-2587BC7CF4E0}" srcOrd="3" destOrd="0" presId="urn:microsoft.com/office/officeart/2005/8/layout/vProcess5"/>
    <dgm:cxn modelId="{53F56CD8-7F6C-4FE1-B01D-E78819205812}" type="presParOf" srcId="{593B85ED-BA7B-4A6B-A591-4286D9A10813}" destId="{FE01E7C3-13E8-4503-B409-1113778BB434}" srcOrd="4" destOrd="0" presId="urn:microsoft.com/office/officeart/2005/8/layout/vProcess5"/>
    <dgm:cxn modelId="{0477F4EE-A051-41AF-8772-8CB8FF659889}" type="presParOf" srcId="{593B85ED-BA7B-4A6B-A591-4286D9A10813}" destId="{C22D97D4-B049-47F9-AA5E-C26A8A543B37}" srcOrd="5" destOrd="0" presId="urn:microsoft.com/office/officeart/2005/8/layout/vProcess5"/>
    <dgm:cxn modelId="{DB39DAA4-FDDB-46C0-A09F-ED801EF80038}" type="presParOf" srcId="{593B85ED-BA7B-4A6B-A591-4286D9A10813}" destId="{85167841-5190-4F9E-ABB2-F8749D700AA8}" srcOrd="6" destOrd="0" presId="urn:microsoft.com/office/officeart/2005/8/layout/vProcess5"/>
    <dgm:cxn modelId="{C0F0C7E0-3DFD-4549-9D9D-86B45B9281CC}" type="presParOf" srcId="{593B85ED-BA7B-4A6B-A591-4286D9A10813}" destId="{EEB26F6A-B07B-48F7-853C-A9E61C0580B2}" srcOrd="7" destOrd="0" presId="urn:microsoft.com/office/officeart/2005/8/layout/vProcess5"/>
    <dgm:cxn modelId="{55F93F4E-B758-4740-9D87-557663BAB367}" type="presParOf" srcId="{593B85ED-BA7B-4A6B-A591-4286D9A10813}" destId="{126E0569-DFB8-4E32-84E4-5C5BF40FB7C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24432E-3607-401C-B286-B95E40B97B0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66EFE0C7-4A04-4E42-AC61-BDF61EED8615}">
      <dgm:prSet/>
      <dgm:spPr/>
      <dgm:t>
        <a:bodyPr/>
        <a:lstStyle/>
        <a:p>
          <a:r>
            <a:rPr lang="en-US"/>
            <a:t>Consider giving to relevant people:</a:t>
          </a:r>
        </a:p>
      </dgm:t>
    </dgm:pt>
    <dgm:pt modelId="{815FFE14-7CD0-478F-8699-237C8C472EDF}" type="parTrans" cxnId="{1AA7BBC4-72AB-452C-AC8C-96BFAAB90B74}">
      <dgm:prSet/>
      <dgm:spPr/>
      <dgm:t>
        <a:bodyPr/>
        <a:lstStyle/>
        <a:p>
          <a:endParaRPr lang="en-US"/>
        </a:p>
      </dgm:t>
    </dgm:pt>
    <dgm:pt modelId="{19E2833F-B968-4E48-BBD6-6614CAC1E3CF}" type="sibTrans" cxnId="{1AA7BBC4-72AB-452C-AC8C-96BFAAB90B74}">
      <dgm:prSet/>
      <dgm:spPr/>
      <dgm:t>
        <a:bodyPr/>
        <a:lstStyle/>
        <a:p>
          <a:endParaRPr lang="en-US"/>
        </a:p>
      </dgm:t>
    </dgm:pt>
    <dgm:pt modelId="{D486E44F-4CB7-47B6-AF94-D8348626C690}">
      <dgm:prSet/>
      <dgm:spPr/>
      <dgm:t>
        <a:bodyPr/>
        <a:lstStyle/>
        <a:p>
          <a:r>
            <a:rPr lang="en-US"/>
            <a:t>“Sharing” your location</a:t>
          </a:r>
        </a:p>
      </dgm:t>
    </dgm:pt>
    <dgm:pt modelId="{73A77961-5AE7-4C9F-BF61-4C860EAB2C96}" type="parTrans" cxnId="{DD4C319D-7FF2-41E6-8B40-3923B56865CC}">
      <dgm:prSet/>
      <dgm:spPr/>
      <dgm:t>
        <a:bodyPr/>
        <a:lstStyle/>
        <a:p>
          <a:endParaRPr lang="en-US"/>
        </a:p>
      </dgm:t>
    </dgm:pt>
    <dgm:pt modelId="{8DFB57EC-5466-42B4-9A2C-541074E3917F}" type="sibTrans" cxnId="{DD4C319D-7FF2-41E6-8B40-3923B56865CC}">
      <dgm:prSet/>
      <dgm:spPr/>
      <dgm:t>
        <a:bodyPr/>
        <a:lstStyle/>
        <a:p>
          <a:endParaRPr lang="en-US"/>
        </a:p>
      </dgm:t>
    </dgm:pt>
    <dgm:pt modelId="{40E35D3A-659D-426F-B745-3E610BFD07D4}">
      <dgm:prSet/>
      <dgm:spPr/>
      <dgm:t>
        <a:bodyPr/>
        <a:lstStyle/>
        <a:p>
          <a:pPr rtl="0"/>
          <a:r>
            <a:rPr lang="en-US"/>
            <a:t>Name </a:t>
          </a:r>
          <a:r>
            <a:rPr lang="en-US">
              <a:latin typeface="Aptos Display" panose="02110004020202020204"/>
            </a:rPr>
            <a:t>&amp; cell of</a:t>
          </a:r>
          <a:r>
            <a:rPr lang="en-US"/>
            <a:t> </a:t>
          </a:r>
          <a:r>
            <a:rPr lang="en-US">
              <a:latin typeface="Aptos Display" panose="02110004020202020204"/>
            </a:rPr>
            <a:t>your</a:t>
          </a:r>
          <a:r>
            <a:rPr lang="en-US"/>
            <a:t> lawyer, close family members and G28</a:t>
          </a:r>
        </a:p>
      </dgm:t>
    </dgm:pt>
    <dgm:pt modelId="{ED7DB2FE-0D3A-42A2-8A54-0632FDD9531F}" type="parTrans" cxnId="{0FA3BDC0-113E-4685-A80A-B271947C2054}">
      <dgm:prSet/>
      <dgm:spPr/>
      <dgm:t>
        <a:bodyPr/>
        <a:lstStyle/>
        <a:p>
          <a:endParaRPr lang="en-US"/>
        </a:p>
      </dgm:t>
    </dgm:pt>
    <dgm:pt modelId="{981E1532-EB04-42DA-9772-D11B8EDF80D2}" type="sibTrans" cxnId="{0FA3BDC0-113E-4685-A80A-B271947C2054}">
      <dgm:prSet/>
      <dgm:spPr/>
      <dgm:t>
        <a:bodyPr/>
        <a:lstStyle/>
        <a:p>
          <a:endParaRPr lang="en-US"/>
        </a:p>
      </dgm:t>
    </dgm:pt>
    <dgm:pt modelId="{5D1C6E22-964F-40CF-9C4A-7B64A238E1E0}">
      <dgm:prSet/>
      <dgm:spPr/>
      <dgm:t>
        <a:bodyPr/>
        <a:lstStyle/>
        <a:p>
          <a:r>
            <a:rPr lang="en-US"/>
            <a:t>Airport Pickup (if you must travel)</a:t>
          </a:r>
        </a:p>
      </dgm:t>
    </dgm:pt>
    <dgm:pt modelId="{586FCB7D-50E8-4B98-B65B-9AA1CFC5E0DD}" type="parTrans" cxnId="{6C833496-0733-4315-97D1-FACBCEEF51A9}">
      <dgm:prSet/>
      <dgm:spPr/>
      <dgm:t>
        <a:bodyPr/>
        <a:lstStyle/>
        <a:p>
          <a:endParaRPr lang="en-US"/>
        </a:p>
      </dgm:t>
    </dgm:pt>
    <dgm:pt modelId="{2CB563DD-BD8E-41FC-9F16-09533130E70C}" type="sibTrans" cxnId="{6C833496-0733-4315-97D1-FACBCEEF51A9}">
      <dgm:prSet/>
      <dgm:spPr/>
      <dgm:t>
        <a:bodyPr/>
        <a:lstStyle/>
        <a:p>
          <a:endParaRPr lang="en-US"/>
        </a:p>
      </dgm:t>
    </dgm:pt>
    <dgm:pt modelId="{B1B6A779-B194-4703-BFAA-BCA516042269}">
      <dgm:prSet/>
      <dgm:spPr/>
      <dgm:t>
        <a:bodyPr/>
        <a:lstStyle/>
        <a:p>
          <a:r>
            <a:rPr lang="en-US"/>
            <a:t>Have LPR or US citizen pick you up @ airport</a:t>
          </a:r>
        </a:p>
      </dgm:t>
    </dgm:pt>
    <dgm:pt modelId="{E107EE36-07B4-4BFA-9B47-9AA4CE8C38CE}" type="parTrans" cxnId="{BEB7B9E8-4A05-4727-982C-6DC6BE8E20D8}">
      <dgm:prSet/>
      <dgm:spPr/>
      <dgm:t>
        <a:bodyPr/>
        <a:lstStyle/>
        <a:p>
          <a:endParaRPr lang="en-US"/>
        </a:p>
      </dgm:t>
    </dgm:pt>
    <dgm:pt modelId="{29C2305C-BFDD-4381-91BF-25481E2470C7}" type="sibTrans" cxnId="{BEB7B9E8-4A05-4727-982C-6DC6BE8E20D8}">
      <dgm:prSet/>
      <dgm:spPr/>
      <dgm:t>
        <a:bodyPr/>
        <a:lstStyle/>
        <a:p>
          <a:endParaRPr lang="en-US"/>
        </a:p>
      </dgm:t>
    </dgm:pt>
    <dgm:pt modelId="{E4B7DC79-CC1C-4CF1-B30F-07DE68565A50}">
      <dgm:prSet/>
      <dgm:spPr/>
      <dgm:t>
        <a:bodyPr/>
        <a:lstStyle/>
        <a:p>
          <a:r>
            <a:rPr lang="en-US"/>
            <a:t>Text when you land, make sure lawyer is on call</a:t>
          </a:r>
        </a:p>
      </dgm:t>
    </dgm:pt>
    <dgm:pt modelId="{52EA561F-D22F-4E9C-B144-24E81044DAB3}" type="parTrans" cxnId="{5BB6ECDD-261E-4D1A-9A65-BE0B8F809DAB}">
      <dgm:prSet/>
      <dgm:spPr/>
      <dgm:t>
        <a:bodyPr/>
        <a:lstStyle/>
        <a:p>
          <a:endParaRPr lang="en-US"/>
        </a:p>
      </dgm:t>
    </dgm:pt>
    <dgm:pt modelId="{1B5D55CC-458D-4E92-96D7-9454B6EFF975}" type="sibTrans" cxnId="{5BB6ECDD-261E-4D1A-9A65-BE0B8F809DAB}">
      <dgm:prSet/>
      <dgm:spPr/>
      <dgm:t>
        <a:bodyPr/>
        <a:lstStyle/>
        <a:p>
          <a:endParaRPr lang="en-US"/>
        </a:p>
      </dgm:t>
    </dgm:pt>
    <dgm:pt modelId="{2D44F09F-C507-463B-B51E-52FF4A70D15C}">
      <dgm:prSet/>
      <dgm:spPr/>
      <dgm:t>
        <a:bodyPr/>
        <a:lstStyle/>
        <a:p>
          <a:r>
            <a:rPr lang="en-US"/>
            <a:t>Have copies of your G28 and make sure family does</a:t>
          </a:r>
        </a:p>
      </dgm:t>
    </dgm:pt>
    <dgm:pt modelId="{17CF6DC4-200F-437F-AE49-C57120BB4D52}" type="parTrans" cxnId="{8E75FE21-C15B-4A23-95D0-72A4AC4DA9B9}">
      <dgm:prSet/>
      <dgm:spPr/>
      <dgm:t>
        <a:bodyPr/>
        <a:lstStyle/>
        <a:p>
          <a:endParaRPr lang="en-US"/>
        </a:p>
      </dgm:t>
    </dgm:pt>
    <dgm:pt modelId="{9CA47403-6E27-4F72-9530-3FF17B25BACA}" type="sibTrans" cxnId="{8E75FE21-C15B-4A23-95D0-72A4AC4DA9B9}">
      <dgm:prSet/>
      <dgm:spPr/>
      <dgm:t>
        <a:bodyPr/>
        <a:lstStyle/>
        <a:p>
          <a:endParaRPr lang="en-US"/>
        </a:p>
      </dgm:t>
    </dgm:pt>
    <dgm:pt modelId="{F2F5F4EB-A5EC-4449-B353-E8E7C619E714}">
      <dgm:prSet/>
      <dgm:spPr/>
      <dgm:t>
        <a:bodyPr/>
        <a:lstStyle/>
        <a:p>
          <a:pPr rtl="0"/>
          <a:r>
            <a:rPr lang="en-US"/>
            <a:t>Permission to Represent</a:t>
          </a:r>
        </a:p>
      </dgm:t>
    </dgm:pt>
    <dgm:pt modelId="{3513B7C1-A909-443D-9BDE-05CBEA978491}" type="parTrans" cxnId="{8C947B7F-56D0-40FA-A812-5D68DBE4E2B6}">
      <dgm:prSet/>
      <dgm:spPr/>
    </dgm:pt>
    <dgm:pt modelId="{E962872C-2256-4C0E-9939-85074E61D6AE}" type="sibTrans" cxnId="{8C947B7F-56D0-40FA-A812-5D68DBE4E2B6}">
      <dgm:prSet/>
      <dgm:spPr/>
    </dgm:pt>
    <dgm:pt modelId="{2509176F-B15B-4346-B3A0-6CE056EE1CFF}" type="pres">
      <dgm:prSet presAssocID="{2F24432E-3607-401C-B286-B95E40B97B0A}" presName="Name0" presStyleCnt="0">
        <dgm:presLayoutVars>
          <dgm:dir/>
          <dgm:animLvl val="lvl"/>
          <dgm:resizeHandles val="exact"/>
        </dgm:presLayoutVars>
      </dgm:prSet>
      <dgm:spPr/>
    </dgm:pt>
    <dgm:pt modelId="{29FBC930-7979-4397-847D-36A101D49C09}" type="pres">
      <dgm:prSet presAssocID="{66EFE0C7-4A04-4E42-AC61-BDF61EED8615}" presName="composite" presStyleCnt="0"/>
      <dgm:spPr/>
    </dgm:pt>
    <dgm:pt modelId="{D2F4F8EC-0CB2-49D9-8906-40B3BA34C581}" type="pres">
      <dgm:prSet presAssocID="{66EFE0C7-4A04-4E42-AC61-BDF61EED8615}" presName="parTx" presStyleLbl="alignNode1" presStyleIdx="0" presStyleCnt="2">
        <dgm:presLayoutVars>
          <dgm:chMax val="0"/>
          <dgm:chPref val="0"/>
          <dgm:bulletEnabled val="1"/>
        </dgm:presLayoutVars>
      </dgm:prSet>
      <dgm:spPr/>
    </dgm:pt>
    <dgm:pt modelId="{2A5F08BA-4D45-4FF0-9773-C6260D8579CE}" type="pres">
      <dgm:prSet presAssocID="{66EFE0C7-4A04-4E42-AC61-BDF61EED8615}" presName="desTx" presStyleLbl="alignAccFollowNode1" presStyleIdx="0" presStyleCnt="2">
        <dgm:presLayoutVars>
          <dgm:bulletEnabled val="1"/>
        </dgm:presLayoutVars>
      </dgm:prSet>
      <dgm:spPr/>
    </dgm:pt>
    <dgm:pt modelId="{762CE87F-DE6E-4B06-92F2-5201B49D73E8}" type="pres">
      <dgm:prSet presAssocID="{19E2833F-B968-4E48-BBD6-6614CAC1E3CF}" presName="space" presStyleCnt="0"/>
      <dgm:spPr/>
    </dgm:pt>
    <dgm:pt modelId="{35566C88-8706-4918-9C7D-BA2BBFCB38AD}" type="pres">
      <dgm:prSet presAssocID="{5D1C6E22-964F-40CF-9C4A-7B64A238E1E0}" presName="composite" presStyleCnt="0"/>
      <dgm:spPr/>
    </dgm:pt>
    <dgm:pt modelId="{7F7AE96F-9D2F-4EB0-BAE5-B95D4C786020}" type="pres">
      <dgm:prSet presAssocID="{5D1C6E22-964F-40CF-9C4A-7B64A238E1E0}" presName="parTx" presStyleLbl="alignNode1" presStyleIdx="1" presStyleCnt="2">
        <dgm:presLayoutVars>
          <dgm:chMax val="0"/>
          <dgm:chPref val="0"/>
          <dgm:bulletEnabled val="1"/>
        </dgm:presLayoutVars>
      </dgm:prSet>
      <dgm:spPr/>
    </dgm:pt>
    <dgm:pt modelId="{B710DE2E-F9EB-4EEB-9E9D-0087E042F1D7}" type="pres">
      <dgm:prSet presAssocID="{5D1C6E22-964F-40CF-9C4A-7B64A238E1E0}" presName="desTx" presStyleLbl="alignAccFollowNode1" presStyleIdx="1" presStyleCnt="2">
        <dgm:presLayoutVars>
          <dgm:bulletEnabled val="1"/>
        </dgm:presLayoutVars>
      </dgm:prSet>
      <dgm:spPr/>
    </dgm:pt>
  </dgm:ptLst>
  <dgm:cxnLst>
    <dgm:cxn modelId="{EAA6BE0E-BFE9-4AEE-B939-8775BDDC12B5}" type="presOf" srcId="{40E35D3A-659D-426F-B745-3E610BFD07D4}" destId="{2A5F08BA-4D45-4FF0-9773-C6260D8579CE}" srcOrd="0" destOrd="1" presId="urn:microsoft.com/office/officeart/2005/8/layout/hList1"/>
    <dgm:cxn modelId="{2FD33218-8460-493C-B273-74A1E5CF1692}" type="presOf" srcId="{E4B7DC79-CC1C-4CF1-B30F-07DE68565A50}" destId="{B710DE2E-F9EB-4EEB-9E9D-0087E042F1D7}" srcOrd="0" destOrd="1" presId="urn:microsoft.com/office/officeart/2005/8/layout/hList1"/>
    <dgm:cxn modelId="{8E75FE21-C15B-4A23-95D0-72A4AC4DA9B9}" srcId="{5D1C6E22-964F-40CF-9C4A-7B64A238E1E0}" destId="{2D44F09F-C507-463B-B51E-52FF4A70D15C}" srcOrd="2" destOrd="0" parTransId="{17CF6DC4-200F-437F-AE49-C57120BB4D52}" sibTransId="{9CA47403-6E27-4F72-9530-3FF17B25BACA}"/>
    <dgm:cxn modelId="{636C495E-A937-40A8-A13F-7242011CD3BD}" type="presOf" srcId="{5D1C6E22-964F-40CF-9C4A-7B64A238E1E0}" destId="{7F7AE96F-9D2F-4EB0-BAE5-B95D4C786020}" srcOrd="0" destOrd="0" presId="urn:microsoft.com/office/officeart/2005/8/layout/hList1"/>
    <dgm:cxn modelId="{A93C1B6B-8F44-47AF-B85E-A04A88ED523F}" type="presOf" srcId="{66EFE0C7-4A04-4E42-AC61-BDF61EED8615}" destId="{D2F4F8EC-0CB2-49D9-8906-40B3BA34C581}" srcOrd="0" destOrd="0" presId="urn:microsoft.com/office/officeart/2005/8/layout/hList1"/>
    <dgm:cxn modelId="{02DBAC76-1D17-4C1E-B8A8-EA41BC5E5CA1}" type="presOf" srcId="{F2F5F4EB-A5EC-4449-B353-E8E7C619E714}" destId="{2A5F08BA-4D45-4FF0-9773-C6260D8579CE}" srcOrd="0" destOrd="2" presId="urn:microsoft.com/office/officeart/2005/8/layout/hList1"/>
    <dgm:cxn modelId="{8C947B7F-56D0-40FA-A812-5D68DBE4E2B6}" srcId="{66EFE0C7-4A04-4E42-AC61-BDF61EED8615}" destId="{F2F5F4EB-A5EC-4449-B353-E8E7C619E714}" srcOrd="2" destOrd="0" parTransId="{3513B7C1-A909-443D-9BDE-05CBEA978491}" sibTransId="{E962872C-2256-4C0E-9939-85074E61D6AE}"/>
    <dgm:cxn modelId="{F92A4581-B153-4CA0-A4AA-8C3C6E9E9F08}" type="presOf" srcId="{B1B6A779-B194-4703-BFAA-BCA516042269}" destId="{B710DE2E-F9EB-4EEB-9E9D-0087E042F1D7}" srcOrd="0" destOrd="0" presId="urn:microsoft.com/office/officeart/2005/8/layout/hList1"/>
    <dgm:cxn modelId="{2E54EE89-9714-4CA0-BE7D-196DA63D082C}" type="presOf" srcId="{2D44F09F-C507-463B-B51E-52FF4A70D15C}" destId="{B710DE2E-F9EB-4EEB-9E9D-0087E042F1D7}" srcOrd="0" destOrd="2" presId="urn:microsoft.com/office/officeart/2005/8/layout/hList1"/>
    <dgm:cxn modelId="{6C833496-0733-4315-97D1-FACBCEEF51A9}" srcId="{2F24432E-3607-401C-B286-B95E40B97B0A}" destId="{5D1C6E22-964F-40CF-9C4A-7B64A238E1E0}" srcOrd="1" destOrd="0" parTransId="{586FCB7D-50E8-4B98-B65B-9AA1CFC5E0DD}" sibTransId="{2CB563DD-BD8E-41FC-9F16-09533130E70C}"/>
    <dgm:cxn modelId="{DD4C319D-7FF2-41E6-8B40-3923B56865CC}" srcId="{66EFE0C7-4A04-4E42-AC61-BDF61EED8615}" destId="{D486E44F-4CB7-47B6-AF94-D8348626C690}" srcOrd="0" destOrd="0" parTransId="{73A77961-5AE7-4C9F-BF61-4C860EAB2C96}" sibTransId="{8DFB57EC-5466-42B4-9A2C-541074E3917F}"/>
    <dgm:cxn modelId="{3949D0A2-F235-4C13-A5E3-90A62B1E1A85}" type="presOf" srcId="{2F24432E-3607-401C-B286-B95E40B97B0A}" destId="{2509176F-B15B-4346-B3A0-6CE056EE1CFF}" srcOrd="0" destOrd="0" presId="urn:microsoft.com/office/officeart/2005/8/layout/hList1"/>
    <dgm:cxn modelId="{3FA9DAA7-4720-46D8-84CF-A2B1B79A0175}" type="presOf" srcId="{D486E44F-4CB7-47B6-AF94-D8348626C690}" destId="{2A5F08BA-4D45-4FF0-9773-C6260D8579CE}" srcOrd="0" destOrd="0" presId="urn:microsoft.com/office/officeart/2005/8/layout/hList1"/>
    <dgm:cxn modelId="{0FA3BDC0-113E-4685-A80A-B271947C2054}" srcId="{66EFE0C7-4A04-4E42-AC61-BDF61EED8615}" destId="{40E35D3A-659D-426F-B745-3E610BFD07D4}" srcOrd="1" destOrd="0" parTransId="{ED7DB2FE-0D3A-42A2-8A54-0632FDD9531F}" sibTransId="{981E1532-EB04-42DA-9772-D11B8EDF80D2}"/>
    <dgm:cxn modelId="{1AA7BBC4-72AB-452C-AC8C-96BFAAB90B74}" srcId="{2F24432E-3607-401C-B286-B95E40B97B0A}" destId="{66EFE0C7-4A04-4E42-AC61-BDF61EED8615}" srcOrd="0" destOrd="0" parTransId="{815FFE14-7CD0-478F-8699-237C8C472EDF}" sibTransId="{19E2833F-B968-4E48-BBD6-6614CAC1E3CF}"/>
    <dgm:cxn modelId="{5BB6ECDD-261E-4D1A-9A65-BE0B8F809DAB}" srcId="{5D1C6E22-964F-40CF-9C4A-7B64A238E1E0}" destId="{E4B7DC79-CC1C-4CF1-B30F-07DE68565A50}" srcOrd="1" destOrd="0" parTransId="{52EA561F-D22F-4E9C-B144-24E81044DAB3}" sibTransId="{1B5D55CC-458D-4E92-96D7-9454B6EFF975}"/>
    <dgm:cxn modelId="{BEB7B9E8-4A05-4727-982C-6DC6BE8E20D8}" srcId="{5D1C6E22-964F-40CF-9C4A-7B64A238E1E0}" destId="{B1B6A779-B194-4703-BFAA-BCA516042269}" srcOrd="0" destOrd="0" parTransId="{E107EE36-07B4-4BFA-9B47-9AA4CE8C38CE}" sibTransId="{29C2305C-BFDD-4381-91BF-25481E2470C7}"/>
    <dgm:cxn modelId="{7F35307C-B59F-4D23-BDEE-110A230F9580}" type="presParOf" srcId="{2509176F-B15B-4346-B3A0-6CE056EE1CFF}" destId="{29FBC930-7979-4397-847D-36A101D49C09}" srcOrd="0" destOrd="0" presId="urn:microsoft.com/office/officeart/2005/8/layout/hList1"/>
    <dgm:cxn modelId="{CBE8DEF6-4099-420A-9667-419004839C7B}" type="presParOf" srcId="{29FBC930-7979-4397-847D-36A101D49C09}" destId="{D2F4F8EC-0CB2-49D9-8906-40B3BA34C581}" srcOrd="0" destOrd="0" presId="urn:microsoft.com/office/officeart/2005/8/layout/hList1"/>
    <dgm:cxn modelId="{9C652676-BD66-4C28-B969-B618777D42F4}" type="presParOf" srcId="{29FBC930-7979-4397-847D-36A101D49C09}" destId="{2A5F08BA-4D45-4FF0-9773-C6260D8579CE}" srcOrd="1" destOrd="0" presId="urn:microsoft.com/office/officeart/2005/8/layout/hList1"/>
    <dgm:cxn modelId="{C5539387-EBA4-48EE-80B4-85F82CAAA552}" type="presParOf" srcId="{2509176F-B15B-4346-B3A0-6CE056EE1CFF}" destId="{762CE87F-DE6E-4B06-92F2-5201B49D73E8}" srcOrd="1" destOrd="0" presId="urn:microsoft.com/office/officeart/2005/8/layout/hList1"/>
    <dgm:cxn modelId="{C427ED03-44B2-47FE-9A39-1E90F01CA487}" type="presParOf" srcId="{2509176F-B15B-4346-B3A0-6CE056EE1CFF}" destId="{35566C88-8706-4918-9C7D-BA2BBFCB38AD}" srcOrd="2" destOrd="0" presId="urn:microsoft.com/office/officeart/2005/8/layout/hList1"/>
    <dgm:cxn modelId="{805126F7-0F96-4BBA-8AE3-FFA49AF6A43B}" type="presParOf" srcId="{35566C88-8706-4918-9C7D-BA2BBFCB38AD}" destId="{7F7AE96F-9D2F-4EB0-BAE5-B95D4C786020}" srcOrd="0" destOrd="0" presId="urn:microsoft.com/office/officeart/2005/8/layout/hList1"/>
    <dgm:cxn modelId="{4BF79765-4ED2-4314-840C-EAB5189C616A}" type="presParOf" srcId="{35566C88-8706-4918-9C7D-BA2BBFCB38AD}" destId="{B710DE2E-F9EB-4EEB-9E9D-0087E042F1D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DC225B-050D-4A63-AD7A-E8E10035525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020B0E5-6095-43F7-A580-577AE89D1DE5}">
      <dgm:prSet/>
      <dgm:spPr/>
      <dgm:t>
        <a:bodyPr/>
        <a:lstStyle/>
        <a:p>
          <a:r>
            <a:rPr lang="en-US" b="0" i="0" baseline="0"/>
            <a:t>Legal Services Directory in Massachusetts:</a:t>
          </a:r>
          <a:endParaRPr lang="en-US"/>
        </a:p>
      </dgm:t>
    </dgm:pt>
    <dgm:pt modelId="{DC813B4E-1D23-4F14-AAFF-303F8DD51624}" type="parTrans" cxnId="{6FA99D7A-3A61-4668-A46C-19E3C8855727}">
      <dgm:prSet/>
      <dgm:spPr/>
      <dgm:t>
        <a:bodyPr/>
        <a:lstStyle/>
        <a:p>
          <a:endParaRPr lang="en-US"/>
        </a:p>
      </dgm:t>
    </dgm:pt>
    <dgm:pt modelId="{0EA29AED-1C59-455E-9D1F-ABCD9157E4BE}" type="sibTrans" cxnId="{6FA99D7A-3A61-4668-A46C-19E3C8855727}">
      <dgm:prSet/>
      <dgm:spPr/>
      <dgm:t>
        <a:bodyPr/>
        <a:lstStyle/>
        <a:p>
          <a:endParaRPr lang="en-US"/>
        </a:p>
      </dgm:t>
    </dgm:pt>
    <dgm:pt modelId="{2119F199-CB3F-49D7-AD16-35C59E81EBFC}">
      <dgm:prSet/>
      <dgm:spPr/>
      <dgm:t>
        <a:bodyPr/>
        <a:lstStyle/>
        <a:p>
          <a:r>
            <a:rPr lang="en-US" b="0" i="0" baseline="0"/>
            <a:t>Massachusetts Legal Resource Finder:</a:t>
          </a:r>
          <a:endParaRPr lang="en-US"/>
        </a:p>
      </dgm:t>
    </dgm:pt>
    <dgm:pt modelId="{B28AEE9F-84E5-4E1A-AF65-C9D1F13ABE93}" type="parTrans" cxnId="{D4ACFC99-2AC2-4963-9FFC-F42B56E01AA4}">
      <dgm:prSet/>
      <dgm:spPr/>
      <dgm:t>
        <a:bodyPr/>
        <a:lstStyle/>
        <a:p>
          <a:endParaRPr lang="en-US"/>
        </a:p>
      </dgm:t>
    </dgm:pt>
    <dgm:pt modelId="{4019C3A4-FC53-446A-9C42-2B857D8B65C0}" type="sibTrans" cxnId="{D4ACFC99-2AC2-4963-9FFC-F42B56E01AA4}">
      <dgm:prSet/>
      <dgm:spPr/>
      <dgm:t>
        <a:bodyPr/>
        <a:lstStyle/>
        <a:p>
          <a:endParaRPr lang="en-US"/>
        </a:p>
      </dgm:t>
    </dgm:pt>
    <dgm:pt modelId="{806FC610-FF93-47C1-B4CE-92D242540144}">
      <dgm:prSet/>
      <dgm:spPr/>
      <dgm:t>
        <a:bodyPr/>
        <a:lstStyle/>
        <a:p>
          <a:r>
            <a:rPr lang="en-US" b="0" i="0" baseline="0"/>
            <a:t>Legal Services Directory Outside of Massachusetts:</a:t>
          </a:r>
          <a:endParaRPr lang="en-US"/>
        </a:p>
      </dgm:t>
    </dgm:pt>
    <dgm:pt modelId="{BC70492E-F774-4184-BAC1-29FCFF8BF486}" type="parTrans" cxnId="{312E925F-2D55-4F1B-93B2-E0B054FA5A34}">
      <dgm:prSet/>
      <dgm:spPr/>
      <dgm:t>
        <a:bodyPr/>
        <a:lstStyle/>
        <a:p>
          <a:endParaRPr lang="en-US"/>
        </a:p>
      </dgm:t>
    </dgm:pt>
    <dgm:pt modelId="{43BFB16F-DF3C-4F65-B1E4-FE4160500723}" type="sibTrans" cxnId="{312E925F-2D55-4F1B-93B2-E0B054FA5A34}">
      <dgm:prSet/>
      <dgm:spPr/>
      <dgm:t>
        <a:bodyPr/>
        <a:lstStyle/>
        <a:p>
          <a:endParaRPr lang="en-US"/>
        </a:p>
      </dgm:t>
    </dgm:pt>
    <dgm:pt modelId="{1DE630CF-6102-4847-8675-EAEAF8440610}">
      <dgm:prSet/>
      <dgm:spPr/>
      <dgm:t>
        <a:bodyPr/>
        <a:lstStyle/>
        <a:p>
          <a:r>
            <a:rPr lang="en-US" b="0" i="0" baseline="0"/>
            <a:t>Immigration Advocates Network Legal Directory: </a:t>
          </a:r>
          <a:r>
            <a:rPr lang="en-US" b="0" i="0" u="sng" baseline="0">
              <a:hlinkClick xmlns:r="http://schemas.openxmlformats.org/officeDocument/2006/relationships" r:id="rId1"/>
            </a:rPr>
            <a:t>https://www.immigrationadvocates.org/legaldirectory/</a:t>
          </a:r>
          <a:r>
            <a:rPr lang="en-US" b="0" i="0" baseline="0"/>
            <a:t>  </a:t>
          </a:r>
          <a:endParaRPr lang="en-US"/>
        </a:p>
      </dgm:t>
    </dgm:pt>
    <dgm:pt modelId="{B796C593-41ED-42AF-B328-0227C817643C}" type="parTrans" cxnId="{0144FC95-F4AF-44AA-8A24-23005117E091}">
      <dgm:prSet/>
      <dgm:spPr/>
      <dgm:t>
        <a:bodyPr/>
        <a:lstStyle/>
        <a:p>
          <a:endParaRPr lang="en-US"/>
        </a:p>
      </dgm:t>
    </dgm:pt>
    <dgm:pt modelId="{A8D98A07-3F0D-49CD-ADC4-9BCACDC7E926}" type="sibTrans" cxnId="{0144FC95-F4AF-44AA-8A24-23005117E091}">
      <dgm:prSet/>
      <dgm:spPr/>
      <dgm:t>
        <a:bodyPr/>
        <a:lstStyle/>
        <a:p>
          <a:endParaRPr lang="en-US"/>
        </a:p>
      </dgm:t>
    </dgm:pt>
    <dgm:pt modelId="{941BC56C-B3A3-4A37-9368-810958AB4D3E}">
      <dgm:prSet/>
      <dgm:spPr/>
      <dgm:t>
        <a:bodyPr/>
        <a:lstStyle/>
        <a:p>
          <a:r>
            <a:rPr lang="en-US" b="0" i="0" baseline="0"/>
            <a:t>List of Immigration Groups:</a:t>
          </a:r>
          <a:endParaRPr lang="en-US"/>
        </a:p>
      </dgm:t>
    </dgm:pt>
    <dgm:pt modelId="{DECA5CB5-5A03-4EBC-AA4B-AECC2A456093}" type="parTrans" cxnId="{408DD8EB-FACE-4052-B8C8-CA921AD60905}">
      <dgm:prSet/>
      <dgm:spPr/>
      <dgm:t>
        <a:bodyPr/>
        <a:lstStyle/>
        <a:p>
          <a:endParaRPr lang="en-US"/>
        </a:p>
      </dgm:t>
    </dgm:pt>
    <dgm:pt modelId="{15795D7A-27B5-4F64-81C2-37C50A783EE5}" type="sibTrans" cxnId="{408DD8EB-FACE-4052-B8C8-CA921AD60905}">
      <dgm:prSet/>
      <dgm:spPr/>
      <dgm:t>
        <a:bodyPr/>
        <a:lstStyle/>
        <a:p>
          <a:endParaRPr lang="en-US"/>
        </a:p>
      </dgm:t>
    </dgm:pt>
    <dgm:pt modelId="{7FF66686-9919-4C8D-B8F7-CF609CD37AF0}">
      <dgm:prSet/>
      <dgm:spPr/>
      <dgm:t>
        <a:bodyPr/>
        <a:lstStyle/>
        <a:p>
          <a:r>
            <a:rPr lang="en-US" b="0" i="0">
              <a:hlinkClick xmlns:r="http://schemas.openxmlformats.org/officeDocument/2006/relationships" r:id="rId2" tooltip="https://www.boston.gov/departments/immigrant-advancement/free-immigration-consultations"/>
            </a:rPr>
            <a:t>https://www.boston.gov/departments/immigrant-advancement/free-immigration-consultations</a:t>
          </a:r>
          <a:r>
            <a:rPr lang="en-US" b="0" i="0"/>
            <a:t>.</a:t>
          </a:r>
          <a:endParaRPr lang="en-US"/>
        </a:p>
      </dgm:t>
    </dgm:pt>
    <dgm:pt modelId="{900F9CFE-BB0D-43D5-9410-1783CE37AC18}" type="parTrans" cxnId="{C62BD48D-2C99-4CB4-B5C9-21212FBD6C05}">
      <dgm:prSet/>
      <dgm:spPr/>
    </dgm:pt>
    <dgm:pt modelId="{85BD9E5D-08B7-4C97-A648-F4A60EF80170}" type="sibTrans" cxnId="{C62BD48D-2C99-4CB4-B5C9-21212FBD6C05}">
      <dgm:prSet/>
      <dgm:spPr/>
    </dgm:pt>
    <dgm:pt modelId="{0526AC1C-F6EC-46F3-83BF-89570B427E63}">
      <dgm:prSet/>
      <dgm:spPr/>
      <dgm:t>
        <a:bodyPr/>
        <a:lstStyle/>
        <a:p>
          <a:r>
            <a:rPr lang="en-US"/>
            <a:t>MIRA immigration helpline:	</a:t>
          </a:r>
        </a:p>
      </dgm:t>
    </dgm:pt>
    <dgm:pt modelId="{3E6CDE67-F53A-44FC-AB55-1EDF195D2E9F}" type="parTrans" cxnId="{0094CDD0-FBF2-4381-9F18-EC3B34D4ABFB}">
      <dgm:prSet/>
      <dgm:spPr/>
    </dgm:pt>
    <dgm:pt modelId="{C6A85061-BBBB-47F2-AFBE-F8FFC9FAE8EE}" type="sibTrans" cxnId="{0094CDD0-FBF2-4381-9F18-EC3B34D4ABFB}">
      <dgm:prSet/>
      <dgm:spPr/>
    </dgm:pt>
    <dgm:pt modelId="{F7387E46-1642-4A01-AE0F-4E28BE1B2F12}">
      <dgm:prSet/>
      <dgm:spPr/>
      <dgm:t>
        <a:bodyPr/>
        <a:lstStyle/>
        <a:p>
          <a:r>
            <a:rPr lang="en-US">
              <a:hlinkClick xmlns:r="http://schemas.openxmlformats.org/officeDocument/2006/relationships" r:id="rId3"/>
            </a:rPr>
            <a:t>https://miracoalition.org/news/immigration-helpline/</a:t>
          </a:r>
          <a:endParaRPr lang="en-US"/>
        </a:p>
      </dgm:t>
    </dgm:pt>
    <dgm:pt modelId="{B4FCF1BD-C41A-4469-B91D-0F9F908E594B}" type="parTrans" cxnId="{37492391-7507-45C8-AE34-D6A3B63791D5}">
      <dgm:prSet/>
      <dgm:spPr/>
    </dgm:pt>
    <dgm:pt modelId="{2A791855-154E-4069-BE47-52F8B1BD8964}" type="sibTrans" cxnId="{37492391-7507-45C8-AE34-D6A3B63791D5}">
      <dgm:prSet/>
      <dgm:spPr/>
    </dgm:pt>
    <dgm:pt modelId="{E623AA7F-D632-4D30-84B9-BD884F2CBDA0}">
      <dgm:prSet/>
      <dgm:spPr/>
      <dgm:t>
        <a:bodyPr/>
        <a:lstStyle/>
        <a:p>
          <a:r>
            <a:rPr lang="en-US" b="0" i="0" baseline="0"/>
            <a:t> </a:t>
          </a:r>
          <a:r>
            <a:rPr lang="en-US" b="0" i="0" u="sng" baseline="0">
              <a:hlinkClick xmlns:r="http://schemas.openxmlformats.org/officeDocument/2006/relationships" r:id="rId4"/>
            </a:rPr>
            <a:t>https://masslrf.org/en/home</a:t>
          </a:r>
          <a:r>
            <a:rPr lang="en-US" b="0" i="0" u="sng" baseline="0"/>
            <a:t> </a:t>
          </a:r>
          <a:r>
            <a:rPr lang="en-US" b="0" i="0" baseline="0"/>
            <a:t> </a:t>
          </a:r>
          <a:endParaRPr lang="en-US"/>
        </a:p>
      </dgm:t>
    </dgm:pt>
    <dgm:pt modelId="{38F9D038-28ED-4E1E-A8FC-AB17DBF3581B}" type="parTrans" cxnId="{ABBB777F-B9A8-4667-AED8-DE18BE67DD50}">
      <dgm:prSet/>
      <dgm:spPr/>
    </dgm:pt>
    <dgm:pt modelId="{40C92EBE-9418-45D5-85BC-5C425E2CABD9}" type="sibTrans" cxnId="{ABBB777F-B9A8-4667-AED8-DE18BE67DD50}">
      <dgm:prSet/>
      <dgm:spPr/>
    </dgm:pt>
    <dgm:pt modelId="{FD5BC940-055B-412E-A71F-F7CD81B41B12}">
      <dgm:prSet/>
      <dgm:spPr/>
      <dgm:t>
        <a:bodyPr/>
        <a:lstStyle/>
        <a:p>
          <a:r>
            <a:rPr lang="en-US" b="0" i="0" baseline="0"/>
            <a:t>City of Boston free consultations:</a:t>
          </a:r>
          <a:endParaRPr lang="en-US"/>
        </a:p>
      </dgm:t>
    </dgm:pt>
    <dgm:pt modelId="{132B9F97-C5F1-4749-884A-086BB6E9B4C0}" type="parTrans" cxnId="{15821629-A0AB-4F67-BC7F-19F369FCA093}">
      <dgm:prSet/>
      <dgm:spPr/>
    </dgm:pt>
    <dgm:pt modelId="{0F20A50C-2D0D-43B9-8C1D-705448EE83D0}" type="sibTrans" cxnId="{15821629-A0AB-4F67-BC7F-19F369FCA093}">
      <dgm:prSet/>
      <dgm:spPr/>
    </dgm:pt>
    <dgm:pt modelId="{F9E32ABD-61AC-4325-8349-B2D585451074}">
      <dgm:prSet/>
      <dgm:spPr/>
      <dgm:t>
        <a:bodyPr/>
        <a:lstStyle/>
        <a:p>
          <a:r>
            <a:rPr lang="en-US">
              <a:hlinkClick xmlns:r="http://schemas.openxmlformats.org/officeDocument/2006/relationships" r:id="rId5"/>
            </a:rPr>
            <a:t>https://www.mass.gov/info-details/immigration-legal-support#free-immigration-legal-clinics</a:t>
          </a:r>
          <a:endParaRPr lang="en-US"/>
        </a:p>
      </dgm:t>
    </dgm:pt>
    <dgm:pt modelId="{8DE4C200-5B60-4526-A8B1-1CDEE38D64C0}" type="parTrans" cxnId="{367EE082-73A3-4B56-9885-CBEF91B8EC29}">
      <dgm:prSet/>
      <dgm:spPr/>
    </dgm:pt>
    <dgm:pt modelId="{14DFF1D9-F11F-4E8C-9F4E-30529ECD7C25}" type="sibTrans" cxnId="{367EE082-73A3-4B56-9885-CBEF91B8EC29}">
      <dgm:prSet/>
      <dgm:spPr/>
    </dgm:pt>
    <dgm:pt modelId="{90A01073-DEF1-4695-A8CD-C3CA4C3F8F4E}" type="pres">
      <dgm:prSet presAssocID="{F1DC225B-050D-4A63-AD7A-E8E100355250}" presName="linear" presStyleCnt="0">
        <dgm:presLayoutVars>
          <dgm:dir/>
          <dgm:animLvl val="lvl"/>
          <dgm:resizeHandles val="exact"/>
        </dgm:presLayoutVars>
      </dgm:prSet>
      <dgm:spPr/>
    </dgm:pt>
    <dgm:pt modelId="{438524C5-830A-44CC-B78F-B124CAFB6947}" type="pres">
      <dgm:prSet presAssocID="{D020B0E5-6095-43F7-A580-577AE89D1DE5}" presName="parentLin" presStyleCnt="0"/>
      <dgm:spPr/>
    </dgm:pt>
    <dgm:pt modelId="{A22BE037-3D39-4F5D-8F74-0F53112C0321}" type="pres">
      <dgm:prSet presAssocID="{D020B0E5-6095-43F7-A580-577AE89D1DE5}" presName="parentLeftMargin" presStyleLbl="node1" presStyleIdx="0" presStyleCnt="2"/>
      <dgm:spPr/>
    </dgm:pt>
    <dgm:pt modelId="{85788615-EA7E-4075-BFD0-11A49CFAF1C0}" type="pres">
      <dgm:prSet presAssocID="{D020B0E5-6095-43F7-A580-577AE89D1DE5}" presName="parentText" presStyleLbl="node1" presStyleIdx="0" presStyleCnt="2">
        <dgm:presLayoutVars>
          <dgm:chMax val="0"/>
          <dgm:bulletEnabled val="1"/>
        </dgm:presLayoutVars>
      </dgm:prSet>
      <dgm:spPr/>
    </dgm:pt>
    <dgm:pt modelId="{ABC447AC-BF72-4CDB-8043-538BA128C83E}" type="pres">
      <dgm:prSet presAssocID="{D020B0E5-6095-43F7-A580-577AE89D1DE5}" presName="negativeSpace" presStyleCnt="0"/>
      <dgm:spPr/>
    </dgm:pt>
    <dgm:pt modelId="{DBB9472C-420F-4D2B-A980-69113783ABD5}" type="pres">
      <dgm:prSet presAssocID="{D020B0E5-6095-43F7-A580-577AE89D1DE5}" presName="childText" presStyleLbl="conFgAcc1" presStyleIdx="0" presStyleCnt="2">
        <dgm:presLayoutVars>
          <dgm:bulletEnabled val="1"/>
        </dgm:presLayoutVars>
      </dgm:prSet>
      <dgm:spPr/>
    </dgm:pt>
    <dgm:pt modelId="{5FE1673D-BD97-4476-8448-D812762F1C39}" type="pres">
      <dgm:prSet presAssocID="{0EA29AED-1C59-455E-9D1F-ABCD9157E4BE}" presName="spaceBetweenRectangles" presStyleCnt="0"/>
      <dgm:spPr/>
    </dgm:pt>
    <dgm:pt modelId="{0C8BBCDD-AC38-4A43-B43D-D4F37715E62C}" type="pres">
      <dgm:prSet presAssocID="{806FC610-FF93-47C1-B4CE-92D242540144}" presName="parentLin" presStyleCnt="0"/>
      <dgm:spPr/>
    </dgm:pt>
    <dgm:pt modelId="{DEAC4395-D829-437D-94CA-DB72E3734475}" type="pres">
      <dgm:prSet presAssocID="{806FC610-FF93-47C1-B4CE-92D242540144}" presName="parentLeftMargin" presStyleLbl="node1" presStyleIdx="0" presStyleCnt="2"/>
      <dgm:spPr/>
    </dgm:pt>
    <dgm:pt modelId="{E5F66603-6492-49A3-B271-ED533C941B0E}" type="pres">
      <dgm:prSet presAssocID="{806FC610-FF93-47C1-B4CE-92D242540144}" presName="parentText" presStyleLbl="node1" presStyleIdx="1" presStyleCnt="2">
        <dgm:presLayoutVars>
          <dgm:chMax val="0"/>
          <dgm:bulletEnabled val="1"/>
        </dgm:presLayoutVars>
      </dgm:prSet>
      <dgm:spPr/>
    </dgm:pt>
    <dgm:pt modelId="{828F2E07-9280-40E5-9376-BF1155CA3149}" type="pres">
      <dgm:prSet presAssocID="{806FC610-FF93-47C1-B4CE-92D242540144}" presName="negativeSpace" presStyleCnt="0"/>
      <dgm:spPr/>
    </dgm:pt>
    <dgm:pt modelId="{3F11C419-1C04-4A3E-AF33-3215D40C8532}" type="pres">
      <dgm:prSet presAssocID="{806FC610-FF93-47C1-B4CE-92D242540144}" presName="childText" presStyleLbl="conFgAcc1" presStyleIdx="1" presStyleCnt="2">
        <dgm:presLayoutVars>
          <dgm:bulletEnabled val="1"/>
        </dgm:presLayoutVars>
      </dgm:prSet>
      <dgm:spPr/>
    </dgm:pt>
  </dgm:ptLst>
  <dgm:cxnLst>
    <dgm:cxn modelId="{EFF9DA04-0943-49B0-8C46-D668278FFD3A}" type="presOf" srcId="{D020B0E5-6095-43F7-A580-577AE89D1DE5}" destId="{A22BE037-3D39-4F5D-8F74-0F53112C0321}" srcOrd="0" destOrd="0" presId="urn:microsoft.com/office/officeart/2005/8/layout/list1"/>
    <dgm:cxn modelId="{AC3AEE0F-4B02-4D85-A34C-AF35A10E7286}" type="presOf" srcId="{FD5BC940-055B-412E-A71F-F7CD81B41B12}" destId="{DBB9472C-420F-4D2B-A980-69113783ABD5}" srcOrd="0" destOrd="4" presId="urn:microsoft.com/office/officeart/2005/8/layout/list1"/>
    <dgm:cxn modelId="{4E886F28-85AE-42DD-880E-255651F2EDF3}" type="presOf" srcId="{806FC610-FF93-47C1-B4CE-92D242540144}" destId="{DEAC4395-D829-437D-94CA-DB72E3734475}" srcOrd="0" destOrd="0" presId="urn:microsoft.com/office/officeart/2005/8/layout/list1"/>
    <dgm:cxn modelId="{15821629-A0AB-4F67-BC7F-19F369FCA093}" srcId="{D020B0E5-6095-43F7-A580-577AE89D1DE5}" destId="{FD5BC940-055B-412E-A71F-F7CD81B41B12}" srcOrd="2" destOrd="0" parTransId="{132B9F97-C5F1-4749-884A-086BB6E9B4C0}" sibTransId="{0F20A50C-2D0D-43B9-8C1D-705448EE83D0}"/>
    <dgm:cxn modelId="{21DF9C3F-0CE6-4485-92A3-CE548C9F20B4}" type="presOf" srcId="{E623AA7F-D632-4D30-84B9-BD884F2CBDA0}" destId="{DBB9472C-420F-4D2B-A980-69113783ABD5}" srcOrd="0" destOrd="1" presId="urn:microsoft.com/office/officeart/2005/8/layout/list1"/>
    <dgm:cxn modelId="{312E925F-2D55-4F1B-93B2-E0B054FA5A34}" srcId="{F1DC225B-050D-4A63-AD7A-E8E100355250}" destId="{806FC610-FF93-47C1-B4CE-92D242540144}" srcOrd="1" destOrd="0" parTransId="{BC70492E-F774-4184-BAC1-29FCFF8BF486}" sibTransId="{43BFB16F-DF3C-4F65-B1E4-FE4160500723}"/>
    <dgm:cxn modelId="{D8965949-807F-456F-ABE0-014607623ECF}" type="presOf" srcId="{941BC56C-B3A3-4A37-9368-810958AB4D3E}" destId="{DBB9472C-420F-4D2B-A980-69113783ABD5}" srcOrd="0" destOrd="2" presId="urn:microsoft.com/office/officeart/2005/8/layout/list1"/>
    <dgm:cxn modelId="{8EF8C555-3592-4972-916F-45138484FB1A}" type="presOf" srcId="{1DE630CF-6102-4847-8675-EAEAF8440610}" destId="{3F11C419-1C04-4A3E-AF33-3215D40C8532}" srcOrd="0" destOrd="0" presId="urn:microsoft.com/office/officeart/2005/8/layout/list1"/>
    <dgm:cxn modelId="{6FA99D7A-3A61-4668-A46C-19E3C8855727}" srcId="{F1DC225B-050D-4A63-AD7A-E8E100355250}" destId="{D020B0E5-6095-43F7-A580-577AE89D1DE5}" srcOrd="0" destOrd="0" parTransId="{DC813B4E-1D23-4F14-AAFF-303F8DD51624}" sibTransId="{0EA29AED-1C59-455E-9D1F-ABCD9157E4BE}"/>
    <dgm:cxn modelId="{ABBB777F-B9A8-4667-AED8-DE18BE67DD50}" srcId="{2119F199-CB3F-49D7-AD16-35C59E81EBFC}" destId="{E623AA7F-D632-4D30-84B9-BD884F2CBDA0}" srcOrd="0" destOrd="0" parTransId="{38F9D038-28ED-4E1E-A8FC-AB17DBF3581B}" sibTransId="{40C92EBE-9418-45D5-85BC-5C425E2CABD9}"/>
    <dgm:cxn modelId="{367EE082-73A3-4B56-9885-CBEF91B8EC29}" srcId="{941BC56C-B3A3-4A37-9368-810958AB4D3E}" destId="{F9E32ABD-61AC-4325-8349-B2D585451074}" srcOrd="0" destOrd="0" parTransId="{8DE4C200-5B60-4526-A8B1-1CDEE38D64C0}" sibTransId="{14DFF1D9-F11F-4E8C-9F4E-30529ECD7C25}"/>
    <dgm:cxn modelId="{C62BD48D-2C99-4CB4-B5C9-21212FBD6C05}" srcId="{FD5BC940-055B-412E-A71F-F7CD81B41B12}" destId="{7FF66686-9919-4C8D-B8F7-CF609CD37AF0}" srcOrd="0" destOrd="0" parTransId="{900F9CFE-BB0D-43D5-9410-1783CE37AC18}" sibTransId="{85BD9E5D-08B7-4C97-A648-F4A60EF80170}"/>
    <dgm:cxn modelId="{37492391-7507-45C8-AE34-D6A3B63791D5}" srcId="{0526AC1C-F6EC-46F3-83BF-89570B427E63}" destId="{F7387E46-1642-4A01-AE0F-4E28BE1B2F12}" srcOrd="0" destOrd="0" parTransId="{B4FCF1BD-C41A-4469-B91D-0F9F908E594B}" sibTransId="{2A791855-154E-4069-BE47-52F8B1BD8964}"/>
    <dgm:cxn modelId="{F4F4C895-5802-46D3-8020-05C28460422E}" type="presOf" srcId="{0526AC1C-F6EC-46F3-83BF-89570B427E63}" destId="{DBB9472C-420F-4D2B-A980-69113783ABD5}" srcOrd="0" destOrd="6" presId="urn:microsoft.com/office/officeart/2005/8/layout/list1"/>
    <dgm:cxn modelId="{0144FC95-F4AF-44AA-8A24-23005117E091}" srcId="{806FC610-FF93-47C1-B4CE-92D242540144}" destId="{1DE630CF-6102-4847-8675-EAEAF8440610}" srcOrd="0" destOrd="0" parTransId="{B796C593-41ED-42AF-B328-0227C817643C}" sibTransId="{A8D98A07-3F0D-49CD-ADC4-9BCACDC7E926}"/>
    <dgm:cxn modelId="{2ACC0B99-E5C6-4014-B9DF-4CEA6B52E730}" type="presOf" srcId="{806FC610-FF93-47C1-B4CE-92D242540144}" destId="{E5F66603-6492-49A3-B271-ED533C941B0E}" srcOrd="1" destOrd="0" presId="urn:microsoft.com/office/officeart/2005/8/layout/list1"/>
    <dgm:cxn modelId="{D4ACFC99-2AC2-4963-9FFC-F42B56E01AA4}" srcId="{D020B0E5-6095-43F7-A580-577AE89D1DE5}" destId="{2119F199-CB3F-49D7-AD16-35C59E81EBFC}" srcOrd="0" destOrd="0" parTransId="{B28AEE9F-84E5-4E1A-AF65-C9D1F13ABE93}" sibTransId="{4019C3A4-FC53-446A-9C42-2B857D8B65C0}"/>
    <dgm:cxn modelId="{3F56A8A1-8B11-417D-BD85-23AA0C4AC8F5}" type="presOf" srcId="{F9E32ABD-61AC-4325-8349-B2D585451074}" destId="{DBB9472C-420F-4D2B-A980-69113783ABD5}" srcOrd="0" destOrd="3" presId="urn:microsoft.com/office/officeart/2005/8/layout/list1"/>
    <dgm:cxn modelId="{3C65FDAA-740D-4162-80A5-97656489E4C4}" type="presOf" srcId="{F1DC225B-050D-4A63-AD7A-E8E100355250}" destId="{90A01073-DEF1-4695-A8CD-C3CA4C3F8F4E}" srcOrd="0" destOrd="0" presId="urn:microsoft.com/office/officeart/2005/8/layout/list1"/>
    <dgm:cxn modelId="{DEB6C5BB-54A1-4848-B929-08ACB138D929}" type="presOf" srcId="{2119F199-CB3F-49D7-AD16-35C59E81EBFC}" destId="{DBB9472C-420F-4D2B-A980-69113783ABD5}" srcOrd="0" destOrd="0" presId="urn:microsoft.com/office/officeart/2005/8/layout/list1"/>
    <dgm:cxn modelId="{EAFA05CA-1E5C-4F7E-99FA-B1CE162713C3}" type="presOf" srcId="{7FF66686-9919-4C8D-B8F7-CF609CD37AF0}" destId="{DBB9472C-420F-4D2B-A980-69113783ABD5}" srcOrd="0" destOrd="5" presId="urn:microsoft.com/office/officeart/2005/8/layout/list1"/>
    <dgm:cxn modelId="{0094CDD0-FBF2-4381-9F18-EC3B34D4ABFB}" srcId="{D020B0E5-6095-43F7-A580-577AE89D1DE5}" destId="{0526AC1C-F6EC-46F3-83BF-89570B427E63}" srcOrd="3" destOrd="0" parTransId="{3E6CDE67-F53A-44FC-AB55-1EDF195D2E9F}" sibTransId="{C6A85061-BBBB-47F2-AFBE-F8FFC9FAE8EE}"/>
    <dgm:cxn modelId="{408DD8EB-FACE-4052-B8C8-CA921AD60905}" srcId="{D020B0E5-6095-43F7-A580-577AE89D1DE5}" destId="{941BC56C-B3A3-4A37-9368-810958AB4D3E}" srcOrd="1" destOrd="0" parTransId="{DECA5CB5-5A03-4EBC-AA4B-AECC2A456093}" sibTransId="{15795D7A-27B5-4F64-81C2-37C50A783EE5}"/>
    <dgm:cxn modelId="{A93687F2-2396-4081-81B5-E07A1C09CA53}" type="presOf" srcId="{F7387E46-1642-4A01-AE0F-4E28BE1B2F12}" destId="{DBB9472C-420F-4D2B-A980-69113783ABD5}" srcOrd="0" destOrd="7" presId="urn:microsoft.com/office/officeart/2005/8/layout/list1"/>
    <dgm:cxn modelId="{DEBDA2F2-7F2F-4BB2-B0D9-DC5A25DD4E6D}" type="presOf" srcId="{D020B0E5-6095-43F7-A580-577AE89D1DE5}" destId="{85788615-EA7E-4075-BFD0-11A49CFAF1C0}" srcOrd="1" destOrd="0" presId="urn:microsoft.com/office/officeart/2005/8/layout/list1"/>
    <dgm:cxn modelId="{F0FD9C0E-DAD5-4121-9757-AE43CA3A9C09}" type="presParOf" srcId="{90A01073-DEF1-4695-A8CD-C3CA4C3F8F4E}" destId="{438524C5-830A-44CC-B78F-B124CAFB6947}" srcOrd="0" destOrd="0" presId="urn:microsoft.com/office/officeart/2005/8/layout/list1"/>
    <dgm:cxn modelId="{CF28F815-302F-4CBF-A195-077EDA83BFD4}" type="presParOf" srcId="{438524C5-830A-44CC-B78F-B124CAFB6947}" destId="{A22BE037-3D39-4F5D-8F74-0F53112C0321}" srcOrd="0" destOrd="0" presId="urn:microsoft.com/office/officeart/2005/8/layout/list1"/>
    <dgm:cxn modelId="{15C98C2F-9816-4BE7-A801-D69C1C8CD15D}" type="presParOf" srcId="{438524C5-830A-44CC-B78F-B124CAFB6947}" destId="{85788615-EA7E-4075-BFD0-11A49CFAF1C0}" srcOrd="1" destOrd="0" presId="urn:microsoft.com/office/officeart/2005/8/layout/list1"/>
    <dgm:cxn modelId="{21E0224C-56AC-4956-9560-E6B47C7C59B2}" type="presParOf" srcId="{90A01073-DEF1-4695-A8CD-C3CA4C3F8F4E}" destId="{ABC447AC-BF72-4CDB-8043-538BA128C83E}" srcOrd="1" destOrd="0" presId="urn:microsoft.com/office/officeart/2005/8/layout/list1"/>
    <dgm:cxn modelId="{0F8B3251-E8CC-4D41-8F35-E029797E93EF}" type="presParOf" srcId="{90A01073-DEF1-4695-A8CD-C3CA4C3F8F4E}" destId="{DBB9472C-420F-4D2B-A980-69113783ABD5}" srcOrd="2" destOrd="0" presId="urn:microsoft.com/office/officeart/2005/8/layout/list1"/>
    <dgm:cxn modelId="{FE940C74-9B40-484C-AA72-0A8EDBD72FEB}" type="presParOf" srcId="{90A01073-DEF1-4695-A8CD-C3CA4C3F8F4E}" destId="{5FE1673D-BD97-4476-8448-D812762F1C39}" srcOrd="3" destOrd="0" presId="urn:microsoft.com/office/officeart/2005/8/layout/list1"/>
    <dgm:cxn modelId="{CAFE7F4E-85F0-426A-815A-EE3164B14B4D}" type="presParOf" srcId="{90A01073-DEF1-4695-A8CD-C3CA4C3F8F4E}" destId="{0C8BBCDD-AC38-4A43-B43D-D4F37715E62C}" srcOrd="4" destOrd="0" presId="urn:microsoft.com/office/officeart/2005/8/layout/list1"/>
    <dgm:cxn modelId="{CA8DBAFF-8658-48DE-BA6E-3F28FEBD95FE}" type="presParOf" srcId="{0C8BBCDD-AC38-4A43-B43D-D4F37715E62C}" destId="{DEAC4395-D829-437D-94CA-DB72E3734475}" srcOrd="0" destOrd="0" presId="urn:microsoft.com/office/officeart/2005/8/layout/list1"/>
    <dgm:cxn modelId="{880A59E8-C660-49DB-B3F4-292C5B12025E}" type="presParOf" srcId="{0C8BBCDD-AC38-4A43-B43D-D4F37715E62C}" destId="{E5F66603-6492-49A3-B271-ED533C941B0E}" srcOrd="1" destOrd="0" presId="urn:microsoft.com/office/officeart/2005/8/layout/list1"/>
    <dgm:cxn modelId="{6C293655-BFD5-4A0F-9707-029018B809BE}" type="presParOf" srcId="{90A01073-DEF1-4695-A8CD-C3CA4C3F8F4E}" destId="{828F2E07-9280-40E5-9376-BF1155CA3149}" srcOrd="5" destOrd="0" presId="urn:microsoft.com/office/officeart/2005/8/layout/list1"/>
    <dgm:cxn modelId="{470F13A8-5AD3-40A8-99C0-A66A843E377F}" type="presParOf" srcId="{90A01073-DEF1-4695-A8CD-C3CA4C3F8F4E}" destId="{3F11C419-1C04-4A3E-AF33-3215D40C853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313352-7F37-49F1-AF78-C2887D70FAF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A5280FB-5CF3-429A-B389-EA4E0F4DBC9C}">
      <dgm:prSet/>
      <dgm:spPr/>
      <dgm:t>
        <a:bodyPr/>
        <a:lstStyle/>
        <a:p>
          <a:r>
            <a:rPr lang="en-US" b="1" i="1"/>
            <a:t>ICE can demand identification:</a:t>
          </a:r>
          <a:endParaRPr lang="en-US"/>
        </a:p>
      </dgm:t>
    </dgm:pt>
    <dgm:pt modelId="{C5C238AC-7BCB-4BB8-9D0C-C530664F65EB}" type="parTrans" cxnId="{E9392862-E439-4F7F-A27C-A1694EB859E7}">
      <dgm:prSet/>
      <dgm:spPr/>
      <dgm:t>
        <a:bodyPr/>
        <a:lstStyle/>
        <a:p>
          <a:endParaRPr lang="en-US"/>
        </a:p>
      </dgm:t>
    </dgm:pt>
    <dgm:pt modelId="{EFB7E603-B03C-4306-8EE1-E7F55DE3248B}" type="sibTrans" cxnId="{E9392862-E439-4F7F-A27C-A1694EB859E7}">
      <dgm:prSet/>
      <dgm:spPr/>
      <dgm:t>
        <a:bodyPr/>
        <a:lstStyle/>
        <a:p>
          <a:endParaRPr lang="en-US"/>
        </a:p>
      </dgm:t>
    </dgm:pt>
    <dgm:pt modelId="{157C2B6F-4D87-4631-90CB-C13885C834C9}">
      <dgm:prSet/>
      <dgm:spPr/>
      <dgm:t>
        <a:bodyPr/>
        <a:lstStyle/>
        <a:p>
          <a:r>
            <a:rPr lang="en-US"/>
            <a:t>Immigrants often must carry identification on them, including copies of a green card and/or proof of registration.</a:t>
          </a:r>
        </a:p>
      </dgm:t>
    </dgm:pt>
    <dgm:pt modelId="{6F978F00-0997-48EA-B357-20D8E947FE3D}" type="parTrans" cxnId="{1AC7DE1C-3F8E-4089-9E09-9BE7E0A15129}">
      <dgm:prSet/>
      <dgm:spPr/>
      <dgm:t>
        <a:bodyPr/>
        <a:lstStyle/>
        <a:p>
          <a:endParaRPr lang="en-US"/>
        </a:p>
      </dgm:t>
    </dgm:pt>
    <dgm:pt modelId="{06A011F2-CEA4-44F3-90CB-832D7ED4900F}" type="sibTrans" cxnId="{1AC7DE1C-3F8E-4089-9E09-9BE7E0A15129}">
      <dgm:prSet/>
      <dgm:spPr/>
      <dgm:t>
        <a:bodyPr/>
        <a:lstStyle/>
        <a:p>
          <a:endParaRPr lang="en-US"/>
        </a:p>
      </dgm:t>
    </dgm:pt>
    <dgm:pt modelId="{311A4162-F4E6-496E-A2DB-495B1647157D}">
      <dgm:prSet/>
      <dgm:spPr/>
      <dgm:t>
        <a:bodyPr/>
        <a:lstStyle/>
        <a:p>
          <a:r>
            <a:rPr lang="en-US"/>
            <a:t>Depending on the facts and circumstances, ICE officers, when they have probable cause to believe a person is here unlawfully, can ask for identification. </a:t>
          </a:r>
        </a:p>
      </dgm:t>
    </dgm:pt>
    <dgm:pt modelId="{E52B28FB-7F92-49FC-95FE-EDDC76332C63}" type="parTrans" cxnId="{53810D08-F2D7-45BB-A3EC-DAD3B736EB20}">
      <dgm:prSet/>
      <dgm:spPr/>
      <dgm:t>
        <a:bodyPr/>
        <a:lstStyle/>
        <a:p>
          <a:endParaRPr lang="en-US"/>
        </a:p>
      </dgm:t>
    </dgm:pt>
    <dgm:pt modelId="{C07CD696-33AA-455D-A06F-BE478DF37A32}" type="sibTrans" cxnId="{53810D08-F2D7-45BB-A3EC-DAD3B736EB20}">
      <dgm:prSet/>
      <dgm:spPr/>
      <dgm:t>
        <a:bodyPr/>
        <a:lstStyle/>
        <a:p>
          <a:endParaRPr lang="en-US"/>
        </a:p>
      </dgm:t>
    </dgm:pt>
    <dgm:pt modelId="{59A8A362-BAE7-413F-97BC-75E6D0D489E5}">
      <dgm:prSet/>
      <dgm:spPr/>
      <dgm:t>
        <a:bodyPr/>
        <a:lstStyle/>
        <a:p>
          <a:r>
            <a:rPr lang="en-US" b="1" i="1"/>
            <a:t>ICE can interrogate:</a:t>
          </a:r>
          <a:endParaRPr lang="en-US"/>
        </a:p>
      </dgm:t>
    </dgm:pt>
    <dgm:pt modelId="{ECB8672F-B6AD-477F-8D09-7F1685EFD70D}" type="parTrans" cxnId="{89A3B10D-AC8E-4F49-8E1D-D3051FAB23F3}">
      <dgm:prSet/>
      <dgm:spPr/>
      <dgm:t>
        <a:bodyPr/>
        <a:lstStyle/>
        <a:p>
          <a:endParaRPr lang="en-US"/>
        </a:p>
      </dgm:t>
    </dgm:pt>
    <dgm:pt modelId="{F8B4CB0F-DF7D-4632-A74C-4711EA0F820F}" type="sibTrans" cxnId="{89A3B10D-AC8E-4F49-8E1D-D3051FAB23F3}">
      <dgm:prSet/>
      <dgm:spPr/>
      <dgm:t>
        <a:bodyPr/>
        <a:lstStyle/>
        <a:p>
          <a:endParaRPr lang="en-US"/>
        </a:p>
      </dgm:t>
    </dgm:pt>
    <dgm:pt modelId="{BE4D3FB1-2ECA-43B1-8056-5359D68D1B4F}">
      <dgm:prSet/>
      <dgm:spPr/>
      <dgm:t>
        <a:bodyPr/>
        <a:lstStyle/>
        <a:p>
          <a:r>
            <a:rPr lang="en-US"/>
            <a:t>ICE officers may interrogate a noncitizen or person believed to be a noncitizen as to their “right to be, or to remain in the United States” without a warrant. (</a:t>
          </a:r>
          <a:r>
            <a:rPr lang="en-US" i="1"/>
            <a:t>NOTE: individuals have a right to remain silent and to a lawyer even if undocumented</a:t>
          </a:r>
          <a:r>
            <a:rPr lang="en-US"/>
            <a:t>).</a:t>
          </a:r>
        </a:p>
      </dgm:t>
    </dgm:pt>
    <dgm:pt modelId="{AAFAE3CF-C305-41CA-B6CB-B497AF52F579}" type="parTrans" cxnId="{F1530FA7-6A79-4ABE-AFE2-89A2F86CD044}">
      <dgm:prSet/>
      <dgm:spPr/>
      <dgm:t>
        <a:bodyPr/>
        <a:lstStyle/>
        <a:p>
          <a:endParaRPr lang="en-US"/>
        </a:p>
      </dgm:t>
    </dgm:pt>
    <dgm:pt modelId="{A3DE5026-E120-4D4E-9C12-2701EFB83F2B}" type="sibTrans" cxnId="{F1530FA7-6A79-4ABE-AFE2-89A2F86CD044}">
      <dgm:prSet/>
      <dgm:spPr/>
      <dgm:t>
        <a:bodyPr/>
        <a:lstStyle/>
        <a:p>
          <a:endParaRPr lang="en-US"/>
        </a:p>
      </dgm:t>
    </dgm:pt>
    <dgm:pt modelId="{6005A7D6-F4C2-4F4D-985C-DE4C62A1777B}">
      <dgm:prSet/>
      <dgm:spPr/>
      <dgm:t>
        <a:bodyPr/>
        <a:lstStyle/>
        <a:p>
          <a:r>
            <a:rPr lang="en-US"/>
            <a:t>ICE cannot approach any individual based on race or nationality alone.  However, ICE can approach a person based on factors unknown to the interrogated person.  </a:t>
          </a:r>
        </a:p>
      </dgm:t>
    </dgm:pt>
    <dgm:pt modelId="{17484AE1-B853-4240-9F55-43768248CCAC}" type="parTrans" cxnId="{7C46937B-DAB2-4DC3-82D7-B35CCE9B4A90}">
      <dgm:prSet/>
      <dgm:spPr/>
      <dgm:t>
        <a:bodyPr/>
        <a:lstStyle/>
        <a:p>
          <a:endParaRPr lang="en-US"/>
        </a:p>
      </dgm:t>
    </dgm:pt>
    <dgm:pt modelId="{AE4FC718-A254-449B-9AB3-3C16A022FE85}" type="sibTrans" cxnId="{7C46937B-DAB2-4DC3-82D7-B35CCE9B4A90}">
      <dgm:prSet/>
      <dgm:spPr/>
      <dgm:t>
        <a:bodyPr/>
        <a:lstStyle/>
        <a:p>
          <a:endParaRPr lang="en-US"/>
        </a:p>
      </dgm:t>
    </dgm:pt>
    <dgm:pt modelId="{795D899F-59F2-4D7F-A5AE-0C3B371D4FBC}">
      <dgm:prSet/>
      <dgm:spPr/>
      <dgm:t>
        <a:bodyPr/>
        <a:lstStyle/>
        <a:p>
          <a:endParaRPr lang="en-US"/>
        </a:p>
      </dgm:t>
    </dgm:pt>
    <dgm:pt modelId="{FF2934C0-02DE-444B-A59C-D89BBF0CD429}" type="parTrans" cxnId="{780C8B62-8136-4003-BB4E-E6B8D27175D8}">
      <dgm:prSet/>
      <dgm:spPr/>
      <dgm:t>
        <a:bodyPr/>
        <a:lstStyle/>
        <a:p>
          <a:endParaRPr lang="en-US"/>
        </a:p>
      </dgm:t>
    </dgm:pt>
    <dgm:pt modelId="{D546C90C-51F0-4AD0-9DD7-469C840CF2CF}" type="sibTrans" cxnId="{780C8B62-8136-4003-BB4E-E6B8D27175D8}">
      <dgm:prSet/>
      <dgm:spPr/>
      <dgm:t>
        <a:bodyPr/>
        <a:lstStyle/>
        <a:p>
          <a:endParaRPr lang="en-US"/>
        </a:p>
      </dgm:t>
    </dgm:pt>
    <dgm:pt modelId="{F418414F-45AA-44C3-BA5E-38625DE2D6D6}">
      <dgm:prSet/>
      <dgm:spPr/>
      <dgm:t>
        <a:bodyPr/>
        <a:lstStyle/>
        <a:p>
          <a:endParaRPr lang="en-US"/>
        </a:p>
      </dgm:t>
    </dgm:pt>
    <dgm:pt modelId="{D73456A4-FA6F-4C59-8271-907C8A708C56}" type="parTrans" cxnId="{C6D297D3-B7E5-471C-A8D5-7B59C957E1A0}">
      <dgm:prSet/>
      <dgm:spPr/>
      <dgm:t>
        <a:bodyPr/>
        <a:lstStyle/>
        <a:p>
          <a:endParaRPr lang="en-US"/>
        </a:p>
      </dgm:t>
    </dgm:pt>
    <dgm:pt modelId="{19DD0F58-6D0D-4EC8-8622-B7E2BD14CCB0}" type="sibTrans" cxnId="{C6D297D3-B7E5-471C-A8D5-7B59C957E1A0}">
      <dgm:prSet/>
      <dgm:spPr/>
      <dgm:t>
        <a:bodyPr/>
        <a:lstStyle/>
        <a:p>
          <a:endParaRPr lang="en-US"/>
        </a:p>
      </dgm:t>
    </dgm:pt>
    <dgm:pt modelId="{6597FEAB-27E6-4E14-A3D2-A8255106EC1E}" type="pres">
      <dgm:prSet presAssocID="{78313352-7F37-49F1-AF78-C2887D70FAFB}" presName="Name0" presStyleCnt="0">
        <dgm:presLayoutVars>
          <dgm:dir/>
          <dgm:animLvl val="lvl"/>
          <dgm:resizeHandles val="exact"/>
        </dgm:presLayoutVars>
      </dgm:prSet>
      <dgm:spPr/>
    </dgm:pt>
    <dgm:pt modelId="{2382B9B7-85D6-4134-A3B4-B0E287787796}" type="pres">
      <dgm:prSet presAssocID="{DA5280FB-5CF3-429A-B389-EA4E0F4DBC9C}" presName="composite" presStyleCnt="0"/>
      <dgm:spPr/>
    </dgm:pt>
    <dgm:pt modelId="{E3D6E35A-DD82-4B45-81A9-80ACE1A02143}" type="pres">
      <dgm:prSet presAssocID="{DA5280FB-5CF3-429A-B389-EA4E0F4DBC9C}" presName="parTx" presStyleLbl="alignNode1" presStyleIdx="0" presStyleCnt="2">
        <dgm:presLayoutVars>
          <dgm:chMax val="0"/>
          <dgm:chPref val="0"/>
          <dgm:bulletEnabled val="1"/>
        </dgm:presLayoutVars>
      </dgm:prSet>
      <dgm:spPr/>
    </dgm:pt>
    <dgm:pt modelId="{80D9EE47-E1BA-4623-99E0-21A122EB8B19}" type="pres">
      <dgm:prSet presAssocID="{DA5280FB-5CF3-429A-B389-EA4E0F4DBC9C}" presName="desTx" presStyleLbl="alignAccFollowNode1" presStyleIdx="0" presStyleCnt="2">
        <dgm:presLayoutVars>
          <dgm:bulletEnabled val="1"/>
        </dgm:presLayoutVars>
      </dgm:prSet>
      <dgm:spPr/>
    </dgm:pt>
    <dgm:pt modelId="{B21F3B9E-5DE0-478B-918E-3E2F097A7946}" type="pres">
      <dgm:prSet presAssocID="{EFB7E603-B03C-4306-8EE1-E7F55DE3248B}" presName="space" presStyleCnt="0"/>
      <dgm:spPr/>
    </dgm:pt>
    <dgm:pt modelId="{6758443D-BE87-438A-86DA-39ED9B42777E}" type="pres">
      <dgm:prSet presAssocID="{59A8A362-BAE7-413F-97BC-75E6D0D489E5}" presName="composite" presStyleCnt="0"/>
      <dgm:spPr/>
    </dgm:pt>
    <dgm:pt modelId="{59019A88-07A4-43D8-88C4-9BF209DC27E5}" type="pres">
      <dgm:prSet presAssocID="{59A8A362-BAE7-413F-97BC-75E6D0D489E5}" presName="parTx" presStyleLbl="alignNode1" presStyleIdx="1" presStyleCnt="2">
        <dgm:presLayoutVars>
          <dgm:chMax val="0"/>
          <dgm:chPref val="0"/>
          <dgm:bulletEnabled val="1"/>
        </dgm:presLayoutVars>
      </dgm:prSet>
      <dgm:spPr/>
    </dgm:pt>
    <dgm:pt modelId="{855F6275-9653-4E64-953F-F03D94C52F30}" type="pres">
      <dgm:prSet presAssocID="{59A8A362-BAE7-413F-97BC-75E6D0D489E5}" presName="desTx" presStyleLbl="alignAccFollowNode1" presStyleIdx="1" presStyleCnt="2">
        <dgm:presLayoutVars>
          <dgm:bulletEnabled val="1"/>
        </dgm:presLayoutVars>
      </dgm:prSet>
      <dgm:spPr/>
    </dgm:pt>
  </dgm:ptLst>
  <dgm:cxnLst>
    <dgm:cxn modelId="{4D2A4600-60BC-46E3-927B-F975986EBED7}" type="presOf" srcId="{795D899F-59F2-4D7F-A5AE-0C3B371D4FBC}" destId="{80D9EE47-E1BA-4623-99E0-21A122EB8B19}" srcOrd="0" destOrd="1" presId="urn:microsoft.com/office/officeart/2005/8/layout/hList1"/>
    <dgm:cxn modelId="{5CCAC107-AAA7-4CA4-8044-F5F08CC105E9}" type="presOf" srcId="{59A8A362-BAE7-413F-97BC-75E6D0D489E5}" destId="{59019A88-07A4-43D8-88C4-9BF209DC27E5}" srcOrd="0" destOrd="0" presId="urn:microsoft.com/office/officeart/2005/8/layout/hList1"/>
    <dgm:cxn modelId="{53810D08-F2D7-45BB-A3EC-DAD3B736EB20}" srcId="{DA5280FB-5CF3-429A-B389-EA4E0F4DBC9C}" destId="{311A4162-F4E6-496E-A2DB-495B1647157D}" srcOrd="2" destOrd="0" parTransId="{E52B28FB-7F92-49FC-95FE-EDDC76332C63}" sibTransId="{C07CD696-33AA-455D-A06F-BE478DF37A32}"/>
    <dgm:cxn modelId="{89A3B10D-AC8E-4F49-8E1D-D3051FAB23F3}" srcId="{78313352-7F37-49F1-AF78-C2887D70FAFB}" destId="{59A8A362-BAE7-413F-97BC-75E6D0D489E5}" srcOrd="1" destOrd="0" parTransId="{ECB8672F-B6AD-477F-8D09-7F1685EFD70D}" sibTransId="{F8B4CB0F-DF7D-4632-A74C-4711EA0F820F}"/>
    <dgm:cxn modelId="{1AC7DE1C-3F8E-4089-9E09-9BE7E0A15129}" srcId="{DA5280FB-5CF3-429A-B389-EA4E0F4DBC9C}" destId="{157C2B6F-4D87-4631-90CB-C13885C834C9}" srcOrd="0" destOrd="0" parTransId="{6F978F00-0997-48EA-B357-20D8E947FE3D}" sibTransId="{06A011F2-CEA4-44F3-90CB-832D7ED4900F}"/>
    <dgm:cxn modelId="{75502923-0025-4DBA-969C-ECF3E762B161}" type="presOf" srcId="{157C2B6F-4D87-4631-90CB-C13885C834C9}" destId="{80D9EE47-E1BA-4623-99E0-21A122EB8B19}" srcOrd="0" destOrd="0" presId="urn:microsoft.com/office/officeart/2005/8/layout/hList1"/>
    <dgm:cxn modelId="{C1DFD432-FCC6-4FE1-828F-A2570E3CCA4C}" type="presOf" srcId="{6005A7D6-F4C2-4F4D-985C-DE4C62A1777B}" destId="{855F6275-9653-4E64-953F-F03D94C52F30}" srcOrd="0" destOrd="2" presId="urn:microsoft.com/office/officeart/2005/8/layout/hList1"/>
    <dgm:cxn modelId="{8CECC43E-1533-4A33-A5C2-D071ECFB8560}" type="presOf" srcId="{BE4D3FB1-2ECA-43B1-8056-5359D68D1B4F}" destId="{855F6275-9653-4E64-953F-F03D94C52F30}" srcOrd="0" destOrd="0" presId="urn:microsoft.com/office/officeart/2005/8/layout/hList1"/>
    <dgm:cxn modelId="{E9392862-E439-4F7F-A27C-A1694EB859E7}" srcId="{78313352-7F37-49F1-AF78-C2887D70FAFB}" destId="{DA5280FB-5CF3-429A-B389-EA4E0F4DBC9C}" srcOrd="0" destOrd="0" parTransId="{C5C238AC-7BCB-4BB8-9D0C-C530664F65EB}" sibTransId="{EFB7E603-B03C-4306-8EE1-E7F55DE3248B}"/>
    <dgm:cxn modelId="{780C8B62-8136-4003-BB4E-E6B8D27175D8}" srcId="{DA5280FB-5CF3-429A-B389-EA4E0F4DBC9C}" destId="{795D899F-59F2-4D7F-A5AE-0C3B371D4FBC}" srcOrd="1" destOrd="0" parTransId="{FF2934C0-02DE-444B-A59C-D89BBF0CD429}" sibTransId="{D546C90C-51F0-4AD0-9DD7-469C840CF2CF}"/>
    <dgm:cxn modelId="{C1F8AB43-887C-4A47-9B69-045C43532357}" type="presOf" srcId="{DA5280FB-5CF3-429A-B389-EA4E0F4DBC9C}" destId="{E3D6E35A-DD82-4B45-81A9-80ACE1A02143}" srcOrd="0" destOrd="0" presId="urn:microsoft.com/office/officeart/2005/8/layout/hList1"/>
    <dgm:cxn modelId="{7C46937B-DAB2-4DC3-82D7-B35CCE9B4A90}" srcId="{59A8A362-BAE7-413F-97BC-75E6D0D489E5}" destId="{6005A7D6-F4C2-4F4D-985C-DE4C62A1777B}" srcOrd="2" destOrd="0" parTransId="{17484AE1-B853-4240-9F55-43768248CCAC}" sibTransId="{AE4FC718-A254-449B-9AB3-3C16A022FE85}"/>
    <dgm:cxn modelId="{F1530FA7-6A79-4ABE-AFE2-89A2F86CD044}" srcId="{59A8A362-BAE7-413F-97BC-75E6D0D489E5}" destId="{BE4D3FB1-2ECA-43B1-8056-5359D68D1B4F}" srcOrd="0" destOrd="0" parTransId="{AAFAE3CF-C305-41CA-B6CB-B497AF52F579}" sibTransId="{A3DE5026-E120-4D4E-9C12-2701EFB83F2B}"/>
    <dgm:cxn modelId="{A7AA90AF-8C7B-483E-B0ED-2D07E9677F41}" type="presOf" srcId="{F418414F-45AA-44C3-BA5E-38625DE2D6D6}" destId="{855F6275-9653-4E64-953F-F03D94C52F30}" srcOrd="0" destOrd="1" presId="urn:microsoft.com/office/officeart/2005/8/layout/hList1"/>
    <dgm:cxn modelId="{7C88E3B2-BF32-4B4C-8227-B147B8E1ED4F}" type="presOf" srcId="{78313352-7F37-49F1-AF78-C2887D70FAFB}" destId="{6597FEAB-27E6-4E14-A3D2-A8255106EC1E}" srcOrd="0" destOrd="0" presId="urn:microsoft.com/office/officeart/2005/8/layout/hList1"/>
    <dgm:cxn modelId="{3453DABA-DFE6-4860-9463-E7C4AFF64CDE}" type="presOf" srcId="{311A4162-F4E6-496E-A2DB-495B1647157D}" destId="{80D9EE47-E1BA-4623-99E0-21A122EB8B19}" srcOrd="0" destOrd="2" presId="urn:microsoft.com/office/officeart/2005/8/layout/hList1"/>
    <dgm:cxn modelId="{C6D297D3-B7E5-471C-A8D5-7B59C957E1A0}" srcId="{59A8A362-BAE7-413F-97BC-75E6D0D489E5}" destId="{F418414F-45AA-44C3-BA5E-38625DE2D6D6}" srcOrd="1" destOrd="0" parTransId="{D73456A4-FA6F-4C59-8271-907C8A708C56}" sibTransId="{19DD0F58-6D0D-4EC8-8622-B7E2BD14CCB0}"/>
    <dgm:cxn modelId="{9BA2DF60-D00F-4724-886E-3F0E07F77FE4}" type="presParOf" srcId="{6597FEAB-27E6-4E14-A3D2-A8255106EC1E}" destId="{2382B9B7-85D6-4134-A3B4-B0E287787796}" srcOrd="0" destOrd="0" presId="urn:microsoft.com/office/officeart/2005/8/layout/hList1"/>
    <dgm:cxn modelId="{A16B8593-B031-4D32-BEDA-F38238988E9B}" type="presParOf" srcId="{2382B9B7-85D6-4134-A3B4-B0E287787796}" destId="{E3D6E35A-DD82-4B45-81A9-80ACE1A02143}" srcOrd="0" destOrd="0" presId="urn:microsoft.com/office/officeart/2005/8/layout/hList1"/>
    <dgm:cxn modelId="{E48D4BBB-6F87-4134-A9A3-E9C1706DC0A5}" type="presParOf" srcId="{2382B9B7-85D6-4134-A3B4-B0E287787796}" destId="{80D9EE47-E1BA-4623-99E0-21A122EB8B19}" srcOrd="1" destOrd="0" presId="urn:microsoft.com/office/officeart/2005/8/layout/hList1"/>
    <dgm:cxn modelId="{CB2A086F-C4AD-4CB3-8E9A-77FADF787CC6}" type="presParOf" srcId="{6597FEAB-27E6-4E14-A3D2-A8255106EC1E}" destId="{B21F3B9E-5DE0-478B-918E-3E2F097A7946}" srcOrd="1" destOrd="0" presId="urn:microsoft.com/office/officeart/2005/8/layout/hList1"/>
    <dgm:cxn modelId="{DF20A446-CAB6-4579-805E-63F8729B6088}" type="presParOf" srcId="{6597FEAB-27E6-4E14-A3D2-A8255106EC1E}" destId="{6758443D-BE87-438A-86DA-39ED9B42777E}" srcOrd="2" destOrd="0" presId="urn:microsoft.com/office/officeart/2005/8/layout/hList1"/>
    <dgm:cxn modelId="{B744706D-8FAC-4B1E-843E-28F73E3F29A5}" type="presParOf" srcId="{6758443D-BE87-438A-86DA-39ED9B42777E}" destId="{59019A88-07A4-43D8-88C4-9BF209DC27E5}" srcOrd="0" destOrd="0" presId="urn:microsoft.com/office/officeart/2005/8/layout/hList1"/>
    <dgm:cxn modelId="{674CB1BA-47B8-450E-B7CA-F627AFBCD2EB}" type="presParOf" srcId="{6758443D-BE87-438A-86DA-39ED9B42777E}" destId="{855F6275-9653-4E64-953F-F03D94C52F3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34A57E-7789-4120-BE06-5C9879C039F7}" type="doc">
      <dgm:prSet loTypeId="urn:microsoft.com/office/officeart/2016/7/layout/BasicLinearProcessNumbered" loCatId="process" qsTypeId="urn:microsoft.com/office/officeart/2005/8/quickstyle/simple1" qsCatId="simple" csTypeId="urn:microsoft.com/office/officeart/2005/8/colors/accent3_2" csCatId="accent3" phldr="1"/>
      <dgm:spPr/>
      <dgm:t>
        <a:bodyPr/>
        <a:lstStyle/>
        <a:p>
          <a:endParaRPr lang="en-US"/>
        </a:p>
      </dgm:t>
    </dgm:pt>
    <dgm:pt modelId="{075FD06E-E20C-47B7-A1D7-0E0F2D6F64A6}">
      <dgm:prSet phldrT="[Text]"/>
      <dgm:spPr/>
      <dgm:t>
        <a:bodyPr/>
        <a:lstStyle/>
        <a:p>
          <a:r>
            <a:rPr lang="en-US"/>
            <a:t>ICE must have an administrative warrant to arrest someone on the streets if they do not have evidence to believe the person is a flight risk</a:t>
          </a:r>
        </a:p>
      </dgm:t>
    </dgm:pt>
    <dgm:pt modelId="{D9E9A047-8CFA-4FC4-A6E6-015A6DE602B7}" type="parTrans" cxnId="{037E5165-81AC-4695-BAD3-8C7456AFCCEA}">
      <dgm:prSet/>
      <dgm:spPr/>
      <dgm:t>
        <a:bodyPr/>
        <a:lstStyle/>
        <a:p>
          <a:endParaRPr lang="en-US"/>
        </a:p>
      </dgm:t>
    </dgm:pt>
    <dgm:pt modelId="{AA274339-B88B-4CAF-96D3-615E0901B069}" type="sibTrans" cxnId="{037E5165-81AC-4695-BAD3-8C7456AFCCEA}">
      <dgm:prSet phldrT="3"/>
      <dgm:spPr/>
      <dgm:t>
        <a:bodyPr/>
        <a:lstStyle/>
        <a:p>
          <a:r>
            <a:rPr lang="en-US"/>
            <a:t>3</a:t>
          </a:r>
        </a:p>
      </dgm:t>
    </dgm:pt>
    <dgm:pt modelId="{1426E419-7363-47E4-A929-4D804CDCF6CF}">
      <dgm:prSet/>
      <dgm:spPr/>
      <dgm:t>
        <a:bodyPr/>
        <a:lstStyle/>
        <a:p>
          <a:r>
            <a:rPr lang="en-US"/>
            <a:t>ICE must have a judicial warrant to enter a home</a:t>
          </a:r>
        </a:p>
      </dgm:t>
    </dgm:pt>
    <dgm:pt modelId="{D5089EF2-38BD-42E7-A6AE-6CDF45D31AB0}" type="parTrans" cxnId="{32349B80-10AA-47C8-98BF-49DFA8F40601}">
      <dgm:prSet/>
      <dgm:spPr/>
      <dgm:t>
        <a:bodyPr/>
        <a:lstStyle/>
        <a:p>
          <a:endParaRPr lang="en-US"/>
        </a:p>
      </dgm:t>
    </dgm:pt>
    <dgm:pt modelId="{9F45DCE8-964B-4F04-94BB-FB7DE117A566}" type="sibTrans" cxnId="{32349B80-10AA-47C8-98BF-49DFA8F40601}">
      <dgm:prSet phldrT="2"/>
      <dgm:spPr/>
      <dgm:t>
        <a:bodyPr/>
        <a:lstStyle/>
        <a:p>
          <a:r>
            <a:rPr lang="en-US"/>
            <a:t>2</a:t>
          </a:r>
        </a:p>
      </dgm:t>
    </dgm:pt>
    <dgm:pt modelId="{3D70558E-9A19-4018-B378-6A118DA5F5EF}">
      <dgm:prSet/>
      <dgm:spPr/>
      <dgm:t>
        <a:bodyPr/>
        <a:lstStyle/>
        <a:p>
          <a:r>
            <a:rPr lang="en-US"/>
            <a:t>ICE need only have reasonable suspicion to stop a car where they believe the driver or the passenger is a person present unlawfully</a:t>
          </a:r>
        </a:p>
      </dgm:t>
    </dgm:pt>
    <dgm:pt modelId="{82DF02AD-15EA-4FE6-9C9B-70EFAC817EB4}" type="parTrans" cxnId="{5F5A900B-B1B6-43F1-BE5C-C420B8F2C38D}">
      <dgm:prSet/>
      <dgm:spPr/>
      <dgm:t>
        <a:bodyPr/>
        <a:lstStyle/>
        <a:p>
          <a:endParaRPr lang="en-US"/>
        </a:p>
      </dgm:t>
    </dgm:pt>
    <dgm:pt modelId="{9C92EA2D-3F4B-4BBE-A49C-1EA0FAA2282C}" type="sibTrans" cxnId="{5F5A900B-B1B6-43F1-BE5C-C420B8F2C38D}">
      <dgm:prSet phldrT="1"/>
      <dgm:spPr/>
      <dgm:t>
        <a:bodyPr/>
        <a:lstStyle/>
        <a:p>
          <a:r>
            <a:rPr lang="en-US"/>
            <a:t>1</a:t>
          </a:r>
        </a:p>
      </dgm:t>
    </dgm:pt>
    <dgm:pt modelId="{C6839953-5F8B-420A-9869-5E1F2AB8B8E4}" type="pres">
      <dgm:prSet presAssocID="{E434A57E-7789-4120-BE06-5C9879C039F7}" presName="Name0" presStyleCnt="0">
        <dgm:presLayoutVars>
          <dgm:animLvl val="lvl"/>
          <dgm:resizeHandles val="exact"/>
        </dgm:presLayoutVars>
      </dgm:prSet>
      <dgm:spPr/>
    </dgm:pt>
    <dgm:pt modelId="{0BC9C025-FAC0-4659-9C46-F5677BFE9305}" type="pres">
      <dgm:prSet presAssocID="{3D70558E-9A19-4018-B378-6A118DA5F5EF}" presName="compositeNode" presStyleCnt="0">
        <dgm:presLayoutVars>
          <dgm:bulletEnabled val="1"/>
        </dgm:presLayoutVars>
      </dgm:prSet>
      <dgm:spPr/>
    </dgm:pt>
    <dgm:pt modelId="{36B85BDE-9536-4DFF-99D0-616C62EEEA2F}" type="pres">
      <dgm:prSet presAssocID="{3D70558E-9A19-4018-B378-6A118DA5F5EF}" presName="bgRect" presStyleLbl="bgAccFollowNode1" presStyleIdx="0" presStyleCnt="3"/>
      <dgm:spPr/>
    </dgm:pt>
    <dgm:pt modelId="{32B3C8D3-1DDD-4F90-AF1D-D04D3D0BC573}" type="pres">
      <dgm:prSet presAssocID="{9C92EA2D-3F4B-4BBE-A49C-1EA0FAA2282C}" presName="sibTransNodeCircle" presStyleLbl="alignNode1" presStyleIdx="0" presStyleCnt="6">
        <dgm:presLayoutVars>
          <dgm:chMax val="0"/>
          <dgm:bulletEnabled/>
        </dgm:presLayoutVars>
      </dgm:prSet>
      <dgm:spPr/>
    </dgm:pt>
    <dgm:pt modelId="{DDC8E480-E958-43F9-AF52-EB3F896C8687}" type="pres">
      <dgm:prSet presAssocID="{3D70558E-9A19-4018-B378-6A118DA5F5EF}" presName="bottomLine" presStyleLbl="alignNode1" presStyleIdx="1" presStyleCnt="6">
        <dgm:presLayoutVars/>
      </dgm:prSet>
      <dgm:spPr/>
    </dgm:pt>
    <dgm:pt modelId="{48AF6769-0663-4824-A4BD-ED7B3899578E}" type="pres">
      <dgm:prSet presAssocID="{3D70558E-9A19-4018-B378-6A118DA5F5EF}" presName="nodeText" presStyleLbl="bgAccFollowNode1" presStyleIdx="0" presStyleCnt="3">
        <dgm:presLayoutVars>
          <dgm:bulletEnabled val="1"/>
        </dgm:presLayoutVars>
      </dgm:prSet>
      <dgm:spPr/>
    </dgm:pt>
    <dgm:pt modelId="{E2E39047-80C6-4521-B553-68E9C2BD0BD3}" type="pres">
      <dgm:prSet presAssocID="{9C92EA2D-3F4B-4BBE-A49C-1EA0FAA2282C}" presName="sibTrans" presStyleCnt="0"/>
      <dgm:spPr/>
    </dgm:pt>
    <dgm:pt modelId="{09E4ED91-1FB2-4D4A-B6A5-CFDE0AB9589F}" type="pres">
      <dgm:prSet presAssocID="{1426E419-7363-47E4-A929-4D804CDCF6CF}" presName="compositeNode" presStyleCnt="0">
        <dgm:presLayoutVars>
          <dgm:bulletEnabled val="1"/>
        </dgm:presLayoutVars>
      </dgm:prSet>
      <dgm:spPr/>
    </dgm:pt>
    <dgm:pt modelId="{29B1EBEE-BFC3-4FD2-B282-C3E61B90962E}" type="pres">
      <dgm:prSet presAssocID="{1426E419-7363-47E4-A929-4D804CDCF6CF}" presName="bgRect" presStyleLbl="bgAccFollowNode1" presStyleIdx="1" presStyleCnt="3"/>
      <dgm:spPr/>
    </dgm:pt>
    <dgm:pt modelId="{52044489-B2A6-4DD7-9B68-4D5A54C564BB}" type="pres">
      <dgm:prSet presAssocID="{9F45DCE8-964B-4F04-94BB-FB7DE117A566}" presName="sibTransNodeCircle" presStyleLbl="alignNode1" presStyleIdx="2" presStyleCnt="6">
        <dgm:presLayoutVars>
          <dgm:chMax val="0"/>
          <dgm:bulletEnabled/>
        </dgm:presLayoutVars>
      </dgm:prSet>
      <dgm:spPr/>
    </dgm:pt>
    <dgm:pt modelId="{914BFE6C-CAD5-4835-A6AC-0F4D4B283BC4}" type="pres">
      <dgm:prSet presAssocID="{1426E419-7363-47E4-A929-4D804CDCF6CF}" presName="bottomLine" presStyleLbl="alignNode1" presStyleIdx="3" presStyleCnt="6">
        <dgm:presLayoutVars/>
      </dgm:prSet>
      <dgm:spPr/>
    </dgm:pt>
    <dgm:pt modelId="{6CE81797-8B85-4CA1-BB46-5749AD93EFB2}" type="pres">
      <dgm:prSet presAssocID="{1426E419-7363-47E4-A929-4D804CDCF6CF}" presName="nodeText" presStyleLbl="bgAccFollowNode1" presStyleIdx="1" presStyleCnt="3">
        <dgm:presLayoutVars>
          <dgm:bulletEnabled val="1"/>
        </dgm:presLayoutVars>
      </dgm:prSet>
      <dgm:spPr/>
    </dgm:pt>
    <dgm:pt modelId="{C687F5D8-1609-4033-B995-98983FCAD059}" type="pres">
      <dgm:prSet presAssocID="{9F45DCE8-964B-4F04-94BB-FB7DE117A566}" presName="sibTrans" presStyleCnt="0"/>
      <dgm:spPr/>
    </dgm:pt>
    <dgm:pt modelId="{384A6EC1-678B-4D1B-9057-93F0738686D2}" type="pres">
      <dgm:prSet presAssocID="{075FD06E-E20C-47B7-A1D7-0E0F2D6F64A6}" presName="compositeNode" presStyleCnt="0">
        <dgm:presLayoutVars>
          <dgm:bulletEnabled val="1"/>
        </dgm:presLayoutVars>
      </dgm:prSet>
      <dgm:spPr/>
    </dgm:pt>
    <dgm:pt modelId="{5CF6E413-6979-48E7-84A5-9B88A17A0736}" type="pres">
      <dgm:prSet presAssocID="{075FD06E-E20C-47B7-A1D7-0E0F2D6F64A6}" presName="bgRect" presStyleLbl="bgAccFollowNode1" presStyleIdx="2" presStyleCnt="3"/>
      <dgm:spPr/>
    </dgm:pt>
    <dgm:pt modelId="{48C967B5-6197-4996-B4F8-63D0D19234EF}" type="pres">
      <dgm:prSet presAssocID="{AA274339-B88B-4CAF-96D3-615E0901B069}" presName="sibTransNodeCircle" presStyleLbl="alignNode1" presStyleIdx="4" presStyleCnt="6">
        <dgm:presLayoutVars>
          <dgm:chMax val="0"/>
          <dgm:bulletEnabled/>
        </dgm:presLayoutVars>
      </dgm:prSet>
      <dgm:spPr/>
    </dgm:pt>
    <dgm:pt modelId="{E5C38CF9-CE20-4A90-89F7-6EDF65FB5E4F}" type="pres">
      <dgm:prSet presAssocID="{075FD06E-E20C-47B7-A1D7-0E0F2D6F64A6}" presName="bottomLine" presStyleLbl="alignNode1" presStyleIdx="5" presStyleCnt="6">
        <dgm:presLayoutVars/>
      </dgm:prSet>
      <dgm:spPr/>
    </dgm:pt>
    <dgm:pt modelId="{5DD375D0-73D9-4254-9E30-A31FCAFB3B6D}" type="pres">
      <dgm:prSet presAssocID="{075FD06E-E20C-47B7-A1D7-0E0F2D6F64A6}" presName="nodeText" presStyleLbl="bgAccFollowNode1" presStyleIdx="2" presStyleCnt="3">
        <dgm:presLayoutVars>
          <dgm:bulletEnabled val="1"/>
        </dgm:presLayoutVars>
      </dgm:prSet>
      <dgm:spPr/>
    </dgm:pt>
  </dgm:ptLst>
  <dgm:cxnLst>
    <dgm:cxn modelId="{5F5A900B-B1B6-43F1-BE5C-C420B8F2C38D}" srcId="{E434A57E-7789-4120-BE06-5C9879C039F7}" destId="{3D70558E-9A19-4018-B378-6A118DA5F5EF}" srcOrd="0" destOrd="0" parTransId="{82DF02AD-15EA-4FE6-9C9B-70EFAC817EB4}" sibTransId="{9C92EA2D-3F4B-4BBE-A49C-1EA0FAA2282C}"/>
    <dgm:cxn modelId="{E4F8301B-2029-403F-B31A-E430A63BFD0D}" type="presOf" srcId="{9C92EA2D-3F4B-4BBE-A49C-1EA0FAA2282C}" destId="{32B3C8D3-1DDD-4F90-AF1D-D04D3D0BC573}" srcOrd="0" destOrd="0" presId="urn:microsoft.com/office/officeart/2016/7/layout/BasicLinearProcessNumbered"/>
    <dgm:cxn modelId="{A4C24F1E-E817-4A17-A2F7-780EDFF814C5}" type="presOf" srcId="{1426E419-7363-47E4-A929-4D804CDCF6CF}" destId="{29B1EBEE-BFC3-4FD2-B282-C3E61B90962E}" srcOrd="0" destOrd="0" presId="urn:microsoft.com/office/officeart/2016/7/layout/BasicLinearProcessNumbered"/>
    <dgm:cxn modelId="{9BCEBD28-AE11-465C-A524-84639616B769}" type="presOf" srcId="{3D70558E-9A19-4018-B378-6A118DA5F5EF}" destId="{36B85BDE-9536-4DFF-99D0-616C62EEEA2F}" srcOrd="0" destOrd="0" presId="urn:microsoft.com/office/officeart/2016/7/layout/BasicLinearProcessNumbered"/>
    <dgm:cxn modelId="{0A2E7939-0ED8-46E1-B253-FA022A17D257}" type="presOf" srcId="{E434A57E-7789-4120-BE06-5C9879C039F7}" destId="{C6839953-5F8B-420A-9869-5E1F2AB8B8E4}" srcOrd="0" destOrd="0" presId="urn:microsoft.com/office/officeart/2016/7/layout/BasicLinearProcessNumbered"/>
    <dgm:cxn modelId="{037E5165-81AC-4695-BAD3-8C7456AFCCEA}" srcId="{E434A57E-7789-4120-BE06-5C9879C039F7}" destId="{075FD06E-E20C-47B7-A1D7-0E0F2D6F64A6}" srcOrd="2" destOrd="0" parTransId="{D9E9A047-8CFA-4FC4-A6E6-015A6DE602B7}" sibTransId="{AA274339-B88B-4CAF-96D3-615E0901B069}"/>
    <dgm:cxn modelId="{04DBD76F-5F37-479C-95A0-1C0AFD478255}" type="presOf" srcId="{AA274339-B88B-4CAF-96D3-615E0901B069}" destId="{48C967B5-6197-4996-B4F8-63D0D19234EF}" srcOrd="0" destOrd="0" presId="urn:microsoft.com/office/officeart/2016/7/layout/BasicLinearProcessNumbered"/>
    <dgm:cxn modelId="{BBFCE958-0126-422E-91E3-A291D84215D5}" type="presOf" srcId="{075FD06E-E20C-47B7-A1D7-0E0F2D6F64A6}" destId="{5CF6E413-6979-48E7-84A5-9B88A17A0736}" srcOrd="0" destOrd="0" presId="urn:microsoft.com/office/officeart/2016/7/layout/BasicLinearProcessNumbered"/>
    <dgm:cxn modelId="{32349B80-10AA-47C8-98BF-49DFA8F40601}" srcId="{E434A57E-7789-4120-BE06-5C9879C039F7}" destId="{1426E419-7363-47E4-A929-4D804CDCF6CF}" srcOrd="1" destOrd="0" parTransId="{D5089EF2-38BD-42E7-A6AE-6CDF45D31AB0}" sibTransId="{9F45DCE8-964B-4F04-94BB-FB7DE117A566}"/>
    <dgm:cxn modelId="{AE317F96-1920-4650-99D7-E3F07CC9D018}" type="presOf" srcId="{075FD06E-E20C-47B7-A1D7-0E0F2D6F64A6}" destId="{5DD375D0-73D9-4254-9E30-A31FCAFB3B6D}" srcOrd="1" destOrd="0" presId="urn:microsoft.com/office/officeart/2016/7/layout/BasicLinearProcessNumbered"/>
    <dgm:cxn modelId="{E53169AE-A1E0-4606-BABA-ECCDECBC4B8E}" type="presOf" srcId="{3D70558E-9A19-4018-B378-6A118DA5F5EF}" destId="{48AF6769-0663-4824-A4BD-ED7B3899578E}" srcOrd="1" destOrd="0" presId="urn:microsoft.com/office/officeart/2016/7/layout/BasicLinearProcessNumbered"/>
    <dgm:cxn modelId="{1A50EFB4-5CF9-425B-A7C4-CE78ED633AD1}" type="presOf" srcId="{1426E419-7363-47E4-A929-4D804CDCF6CF}" destId="{6CE81797-8B85-4CA1-BB46-5749AD93EFB2}" srcOrd="1" destOrd="0" presId="urn:microsoft.com/office/officeart/2016/7/layout/BasicLinearProcessNumbered"/>
    <dgm:cxn modelId="{4454BAEF-6075-433B-AA74-F11D7B008D5E}" type="presOf" srcId="{9F45DCE8-964B-4F04-94BB-FB7DE117A566}" destId="{52044489-B2A6-4DD7-9B68-4D5A54C564BB}" srcOrd="0" destOrd="0" presId="urn:microsoft.com/office/officeart/2016/7/layout/BasicLinearProcessNumbered"/>
    <dgm:cxn modelId="{F54DDC6F-9A06-4D61-AF89-4EFDF80A9ADA}" type="presParOf" srcId="{C6839953-5F8B-420A-9869-5E1F2AB8B8E4}" destId="{0BC9C025-FAC0-4659-9C46-F5677BFE9305}" srcOrd="0" destOrd="0" presId="urn:microsoft.com/office/officeart/2016/7/layout/BasicLinearProcessNumbered"/>
    <dgm:cxn modelId="{E363DDA4-0C21-4CE4-8032-06C1574A2F49}" type="presParOf" srcId="{0BC9C025-FAC0-4659-9C46-F5677BFE9305}" destId="{36B85BDE-9536-4DFF-99D0-616C62EEEA2F}" srcOrd="0" destOrd="0" presId="urn:microsoft.com/office/officeart/2016/7/layout/BasicLinearProcessNumbered"/>
    <dgm:cxn modelId="{284CB373-D2F9-41DD-8F96-B78EAC34A118}" type="presParOf" srcId="{0BC9C025-FAC0-4659-9C46-F5677BFE9305}" destId="{32B3C8D3-1DDD-4F90-AF1D-D04D3D0BC573}" srcOrd="1" destOrd="0" presId="urn:microsoft.com/office/officeart/2016/7/layout/BasicLinearProcessNumbered"/>
    <dgm:cxn modelId="{2D9E0ECA-6ABA-4965-A143-A7A919B12404}" type="presParOf" srcId="{0BC9C025-FAC0-4659-9C46-F5677BFE9305}" destId="{DDC8E480-E958-43F9-AF52-EB3F896C8687}" srcOrd="2" destOrd="0" presId="urn:microsoft.com/office/officeart/2016/7/layout/BasicLinearProcessNumbered"/>
    <dgm:cxn modelId="{F4FAD47E-C6F9-4E5D-9962-BB67F48EBEB2}" type="presParOf" srcId="{0BC9C025-FAC0-4659-9C46-F5677BFE9305}" destId="{48AF6769-0663-4824-A4BD-ED7B3899578E}" srcOrd="3" destOrd="0" presId="urn:microsoft.com/office/officeart/2016/7/layout/BasicLinearProcessNumbered"/>
    <dgm:cxn modelId="{37DE7E68-2C90-457B-8A10-C0B2D1D3BD65}" type="presParOf" srcId="{C6839953-5F8B-420A-9869-5E1F2AB8B8E4}" destId="{E2E39047-80C6-4521-B553-68E9C2BD0BD3}" srcOrd="1" destOrd="0" presId="urn:microsoft.com/office/officeart/2016/7/layout/BasicLinearProcessNumbered"/>
    <dgm:cxn modelId="{7A017191-BBC7-4D28-9396-1D7285CDE5BF}" type="presParOf" srcId="{C6839953-5F8B-420A-9869-5E1F2AB8B8E4}" destId="{09E4ED91-1FB2-4D4A-B6A5-CFDE0AB9589F}" srcOrd="2" destOrd="0" presId="urn:microsoft.com/office/officeart/2016/7/layout/BasicLinearProcessNumbered"/>
    <dgm:cxn modelId="{279D1A9C-A732-4768-B768-12985CA322DC}" type="presParOf" srcId="{09E4ED91-1FB2-4D4A-B6A5-CFDE0AB9589F}" destId="{29B1EBEE-BFC3-4FD2-B282-C3E61B90962E}" srcOrd="0" destOrd="0" presId="urn:microsoft.com/office/officeart/2016/7/layout/BasicLinearProcessNumbered"/>
    <dgm:cxn modelId="{D4383F09-4213-4157-A365-212051DF6E09}" type="presParOf" srcId="{09E4ED91-1FB2-4D4A-B6A5-CFDE0AB9589F}" destId="{52044489-B2A6-4DD7-9B68-4D5A54C564BB}" srcOrd="1" destOrd="0" presId="urn:microsoft.com/office/officeart/2016/7/layout/BasicLinearProcessNumbered"/>
    <dgm:cxn modelId="{2B21A594-BF17-4F1D-BE9F-F14F436AE607}" type="presParOf" srcId="{09E4ED91-1FB2-4D4A-B6A5-CFDE0AB9589F}" destId="{914BFE6C-CAD5-4835-A6AC-0F4D4B283BC4}" srcOrd="2" destOrd="0" presId="urn:microsoft.com/office/officeart/2016/7/layout/BasicLinearProcessNumbered"/>
    <dgm:cxn modelId="{85B25482-715E-410E-9382-55C8C00D5FD8}" type="presParOf" srcId="{09E4ED91-1FB2-4D4A-B6A5-CFDE0AB9589F}" destId="{6CE81797-8B85-4CA1-BB46-5749AD93EFB2}" srcOrd="3" destOrd="0" presId="urn:microsoft.com/office/officeart/2016/7/layout/BasicLinearProcessNumbered"/>
    <dgm:cxn modelId="{5CB2E2F3-3C28-4D99-A0D4-C57A913435B0}" type="presParOf" srcId="{C6839953-5F8B-420A-9869-5E1F2AB8B8E4}" destId="{C687F5D8-1609-4033-B995-98983FCAD059}" srcOrd="3" destOrd="0" presId="urn:microsoft.com/office/officeart/2016/7/layout/BasicLinearProcessNumbered"/>
    <dgm:cxn modelId="{D44F2481-D769-4CCB-9CCE-9DA5EDBB882D}" type="presParOf" srcId="{C6839953-5F8B-420A-9869-5E1F2AB8B8E4}" destId="{384A6EC1-678B-4D1B-9057-93F0738686D2}" srcOrd="4" destOrd="0" presId="urn:microsoft.com/office/officeart/2016/7/layout/BasicLinearProcessNumbered"/>
    <dgm:cxn modelId="{1944BD0B-3689-4E12-91AB-4245938FEE08}" type="presParOf" srcId="{384A6EC1-678B-4D1B-9057-93F0738686D2}" destId="{5CF6E413-6979-48E7-84A5-9B88A17A0736}" srcOrd="0" destOrd="0" presId="urn:microsoft.com/office/officeart/2016/7/layout/BasicLinearProcessNumbered"/>
    <dgm:cxn modelId="{D72F0B42-58D1-4849-81DE-8E4AC8591120}" type="presParOf" srcId="{384A6EC1-678B-4D1B-9057-93F0738686D2}" destId="{48C967B5-6197-4996-B4F8-63D0D19234EF}" srcOrd="1" destOrd="0" presId="urn:microsoft.com/office/officeart/2016/7/layout/BasicLinearProcessNumbered"/>
    <dgm:cxn modelId="{5478B2FB-16B6-4768-92EF-9CAE79F2B3D0}" type="presParOf" srcId="{384A6EC1-678B-4D1B-9057-93F0738686D2}" destId="{E5C38CF9-CE20-4A90-89F7-6EDF65FB5E4F}" srcOrd="2" destOrd="0" presId="urn:microsoft.com/office/officeart/2016/7/layout/BasicLinearProcessNumbered"/>
    <dgm:cxn modelId="{54BE253B-6209-4D3D-AB97-11BC0D61024E}" type="presParOf" srcId="{384A6EC1-678B-4D1B-9057-93F0738686D2}" destId="{5DD375D0-73D9-4254-9E30-A31FCAFB3B6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7ABCA8-E6F7-4D0A-8434-21BE53496633}"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A8011D71-5A87-43B3-BE20-B38062CAD274}">
      <dgm:prSet/>
      <dgm:spPr/>
      <dgm:t>
        <a:bodyPr/>
        <a:lstStyle/>
        <a:p>
          <a:r>
            <a:rPr lang="en-US" b="1" i="1"/>
            <a:t> ICE Car Stops With an Administrative Warrant:</a:t>
          </a:r>
          <a:endParaRPr lang="en-US"/>
        </a:p>
      </dgm:t>
    </dgm:pt>
    <dgm:pt modelId="{168843C3-1771-4007-B29B-21967007AD29}" type="parTrans" cxnId="{7A574C12-97C6-4205-AC56-549B342C27B1}">
      <dgm:prSet/>
      <dgm:spPr/>
      <dgm:t>
        <a:bodyPr/>
        <a:lstStyle/>
        <a:p>
          <a:endParaRPr lang="en-US"/>
        </a:p>
      </dgm:t>
    </dgm:pt>
    <dgm:pt modelId="{64EE26E1-5291-4644-A85F-2ECAF381CDD7}" type="sibTrans" cxnId="{7A574C12-97C6-4205-AC56-549B342C27B1}">
      <dgm:prSet/>
      <dgm:spPr/>
      <dgm:t>
        <a:bodyPr/>
        <a:lstStyle/>
        <a:p>
          <a:endParaRPr lang="en-US"/>
        </a:p>
      </dgm:t>
    </dgm:pt>
    <dgm:pt modelId="{5FA23EE4-8077-4835-A40F-D6AB06C1577F}">
      <dgm:prSet/>
      <dgm:spPr/>
      <dgm:t>
        <a:bodyPr/>
        <a:lstStyle/>
        <a:p>
          <a:endParaRPr lang="en-US"/>
        </a:p>
      </dgm:t>
    </dgm:pt>
    <dgm:pt modelId="{35C0F12A-3DB3-467E-B6C1-DE47FCA42386}" type="parTrans" cxnId="{58C06F7C-305B-4E15-9001-F1D7D8E2CAA6}">
      <dgm:prSet/>
      <dgm:spPr/>
      <dgm:t>
        <a:bodyPr/>
        <a:lstStyle/>
        <a:p>
          <a:endParaRPr lang="en-US"/>
        </a:p>
      </dgm:t>
    </dgm:pt>
    <dgm:pt modelId="{68144EA8-0E93-4DFE-824D-E854F695EB65}" type="sibTrans" cxnId="{58C06F7C-305B-4E15-9001-F1D7D8E2CAA6}">
      <dgm:prSet/>
      <dgm:spPr/>
      <dgm:t>
        <a:bodyPr/>
        <a:lstStyle/>
        <a:p>
          <a:endParaRPr lang="en-US"/>
        </a:p>
      </dgm:t>
    </dgm:pt>
    <dgm:pt modelId="{E73C2CFC-7AAC-4424-B303-E25AC5314DFC}">
      <dgm:prSet/>
      <dgm:spPr/>
      <dgm:t>
        <a:bodyPr/>
        <a:lstStyle/>
        <a:p>
          <a:r>
            <a:rPr lang="en-US" b="1" i="1"/>
            <a:t> ICE Arrests With an Administrative Warrant (NOT IN A HOME):</a:t>
          </a:r>
          <a:endParaRPr lang="en-US"/>
        </a:p>
      </dgm:t>
    </dgm:pt>
    <dgm:pt modelId="{E7726B38-E9C2-4748-B4E0-BE48F731A475}" type="parTrans" cxnId="{77C465E5-FA0D-46FB-8C1F-08931789DD89}">
      <dgm:prSet/>
      <dgm:spPr/>
      <dgm:t>
        <a:bodyPr/>
        <a:lstStyle/>
        <a:p>
          <a:endParaRPr lang="en-US"/>
        </a:p>
      </dgm:t>
    </dgm:pt>
    <dgm:pt modelId="{ECC48AA0-9D03-4941-8ACF-B7E12D9BA1CB}" type="sibTrans" cxnId="{77C465E5-FA0D-46FB-8C1F-08931789DD89}">
      <dgm:prSet/>
      <dgm:spPr/>
      <dgm:t>
        <a:bodyPr/>
        <a:lstStyle/>
        <a:p>
          <a:endParaRPr lang="en-US"/>
        </a:p>
      </dgm:t>
    </dgm:pt>
    <dgm:pt modelId="{31395548-0A49-4308-9B2F-2D6C9721FAAF}">
      <dgm:prSet/>
      <dgm:spPr/>
      <dgm:t>
        <a:bodyPr/>
        <a:lstStyle/>
        <a:p>
          <a:r>
            <a:rPr lang="en-US"/>
            <a:t>ICE must have probable cause to believe the person is here in violation of the laws of the United States.</a:t>
          </a:r>
        </a:p>
      </dgm:t>
    </dgm:pt>
    <dgm:pt modelId="{A258C120-9631-4C48-BBCE-6569E9FAEB20}" type="parTrans" cxnId="{85164467-897C-4B0C-883C-65A477690508}">
      <dgm:prSet/>
      <dgm:spPr/>
      <dgm:t>
        <a:bodyPr/>
        <a:lstStyle/>
        <a:p>
          <a:endParaRPr lang="en-US"/>
        </a:p>
      </dgm:t>
    </dgm:pt>
    <dgm:pt modelId="{9F08B285-867A-4023-851E-79F6FF0B7056}" type="sibTrans" cxnId="{85164467-897C-4B0C-883C-65A477690508}">
      <dgm:prSet/>
      <dgm:spPr/>
      <dgm:t>
        <a:bodyPr/>
        <a:lstStyle/>
        <a:p>
          <a:endParaRPr lang="en-US"/>
        </a:p>
      </dgm:t>
    </dgm:pt>
    <dgm:pt modelId="{270453D7-C2D5-44F3-8D10-265F9E73C159}">
      <dgm:prSet/>
      <dgm:spPr/>
      <dgm:t>
        <a:bodyPr/>
        <a:lstStyle/>
        <a:p>
          <a:r>
            <a:rPr lang="en-US"/>
            <a:t>ICE officers are only required to have “reasonable suspicion” of an immigration violation to initiate a car stop</a:t>
          </a:r>
        </a:p>
      </dgm:t>
    </dgm:pt>
    <dgm:pt modelId="{F0BB1418-6504-462C-AC5B-7DC0E6B4EE08}" type="parTrans" cxnId="{3F415B4B-AE1E-4158-983B-0CA00E39757B}">
      <dgm:prSet/>
      <dgm:spPr/>
      <dgm:t>
        <a:bodyPr/>
        <a:lstStyle/>
        <a:p>
          <a:endParaRPr lang="en-US"/>
        </a:p>
      </dgm:t>
    </dgm:pt>
    <dgm:pt modelId="{2D44EB91-D916-4ECB-85EB-B14BF6561B70}" type="sibTrans" cxnId="{3F415B4B-AE1E-4158-983B-0CA00E39757B}">
      <dgm:prSet/>
      <dgm:spPr/>
      <dgm:t>
        <a:bodyPr/>
        <a:lstStyle/>
        <a:p>
          <a:endParaRPr lang="en-US"/>
        </a:p>
      </dgm:t>
    </dgm:pt>
    <dgm:pt modelId="{C9D6B664-7A85-418A-A23E-A10E315C5659}" type="pres">
      <dgm:prSet presAssocID="{2A7ABCA8-E6F7-4D0A-8434-21BE53496633}" presName="Name0" presStyleCnt="0">
        <dgm:presLayoutVars>
          <dgm:dir/>
          <dgm:animLvl val="lvl"/>
          <dgm:resizeHandles val="exact"/>
        </dgm:presLayoutVars>
      </dgm:prSet>
      <dgm:spPr/>
    </dgm:pt>
    <dgm:pt modelId="{65AF681D-C5C5-482B-BDF4-F26CD7B88C97}" type="pres">
      <dgm:prSet presAssocID="{A8011D71-5A87-43B3-BE20-B38062CAD274}" presName="linNode" presStyleCnt="0"/>
      <dgm:spPr/>
    </dgm:pt>
    <dgm:pt modelId="{1959E763-8DA2-459D-8B27-2D3736D82749}" type="pres">
      <dgm:prSet presAssocID="{A8011D71-5A87-43B3-BE20-B38062CAD274}" presName="parentText" presStyleLbl="node1" presStyleIdx="0" presStyleCnt="2">
        <dgm:presLayoutVars>
          <dgm:chMax val="1"/>
          <dgm:bulletEnabled val="1"/>
        </dgm:presLayoutVars>
      </dgm:prSet>
      <dgm:spPr/>
    </dgm:pt>
    <dgm:pt modelId="{F4151660-FA35-421D-A646-F5E12EF66E81}" type="pres">
      <dgm:prSet presAssocID="{A8011D71-5A87-43B3-BE20-B38062CAD274}" presName="descendantText" presStyleLbl="alignAccFollowNode1" presStyleIdx="0" presStyleCnt="2">
        <dgm:presLayoutVars>
          <dgm:bulletEnabled val="1"/>
        </dgm:presLayoutVars>
      </dgm:prSet>
      <dgm:spPr/>
    </dgm:pt>
    <dgm:pt modelId="{F2C3F2C3-BA9A-4E49-94E6-83C676DF310A}" type="pres">
      <dgm:prSet presAssocID="{64EE26E1-5291-4644-A85F-2ECAF381CDD7}" presName="sp" presStyleCnt="0"/>
      <dgm:spPr/>
    </dgm:pt>
    <dgm:pt modelId="{3F369A62-8336-4E8E-8319-98C3F1C3F402}" type="pres">
      <dgm:prSet presAssocID="{E73C2CFC-7AAC-4424-B303-E25AC5314DFC}" presName="linNode" presStyleCnt="0"/>
      <dgm:spPr/>
    </dgm:pt>
    <dgm:pt modelId="{3C3D3763-DABC-41CC-9B14-DF22BD4045C9}" type="pres">
      <dgm:prSet presAssocID="{E73C2CFC-7AAC-4424-B303-E25AC5314DFC}" presName="parentText" presStyleLbl="node1" presStyleIdx="1" presStyleCnt="2">
        <dgm:presLayoutVars>
          <dgm:chMax val="1"/>
          <dgm:bulletEnabled val="1"/>
        </dgm:presLayoutVars>
      </dgm:prSet>
      <dgm:spPr/>
    </dgm:pt>
    <dgm:pt modelId="{BC8A26E7-6FF6-4D55-8189-A6321B726235}" type="pres">
      <dgm:prSet presAssocID="{E73C2CFC-7AAC-4424-B303-E25AC5314DFC}" presName="descendantText" presStyleLbl="alignAccFollowNode1" presStyleIdx="1" presStyleCnt="2">
        <dgm:presLayoutVars>
          <dgm:bulletEnabled val="1"/>
        </dgm:presLayoutVars>
      </dgm:prSet>
      <dgm:spPr/>
    </dgm:pt>
  </dgm:ptLst>
  <dgm:cxnLst>
    <dgm:cxn modelId="{7A574C12-97C6-4205-AC56-549B342C27B1}" srcId="{2A7ABCA8-E6F7-4D0A-8434-21BE53496633}" destId="{A8011D71-5A87-43B3-BE20-B38062CAD274}" srcOrd="0" destOrd="0" parTransId="{168843C3-1771-4007-B29B-21967007AD29}" sibTransId="{64EE26E1-5291-4644-A85F-2ECAF381CDD7}"/>
    <dgm:cxn modelId="{BA0BE243-64E4-4E35-B59A-81F14F651F0E}" type="presOf" srcId="{2A7ABCA8-E6F7-4D0A-8434-21BE53496633}" destId="{C9D6B664-7A85-418A-A23E-A10E315C5659}" srcOrd="0" destOrd="0" presId="urn:microsoft.com/office/officeart/2005/8/layout/vList5"/>
    <dgm:cxn modelId="{31D55E66-5596-4818-9E45-B9A6B52A3966}" type="presOf" srcId="{E73C2CFC-7AAC-4424-B303-E25AC5314DFC}" destId="{3C3D3763-DABC-41CC-9B14-DF22BD4045C9}" srcOrd="0" destOrd="0" presId="urn:microsoft.com/office/officeart/2005/8/layout/vList5"/>
    <dgm:cxn modelId="{85164467-897C-4B0C-883C-65A477690508}" srcId="{E73C2CFC-7AAC-4424-B303-E25AC5314DFC}" destId="{31395548-0A49-4308-9B2F-2D6C9721FAAF}" srcOrd="0" destOrd="0" parTransId="{A258C120-9631-4C48-BBCE-6569E9FAEB20}" sibTransId="{9F08B285-867A-4023-851E-79F6FF0B7056}"/>
    <dgm:cxn modelId="{3F415B4B-AE1E-4158-983B-0CA00E39757B}" srcId="{A8011D71-5A87-43B3-BE20-B38062CAD274}" destId="{270453D7-C2D5-44F3-8D10-265F9E73C159}" srcOrd="1" destOrd="0" parTransId="{F0BB1418-6504-462C-AC5B-7DC0E6B4EE08}" sibTransId="{2D44EB91-D916-4ECB-85EB-B14BF6561B70}"/>
    <dgm:cxn modelId="{58C06F7C-305B-4E15-9001-F1D7D8E2CAA6}" srcId="{A8011D71-5A87-43B3-BE20-B38062CAD274}" destId="{5FA23EE4-8077-4835-A40F-D6AB06C1577F}" srcOrd="0" destOrd="0" parTransId="{35C0F12A-3DB3-467E-B6C1-DE47FCA42386}" sibTransId="{68144EA8-0E93-4DFE-824D-E854F695EB65}"/>
    <dgm:cxn modelId="{31894B90-7AA7-42A3-B7BE-2FC30CEC01D3}" type="presOf" srcId="{270453D7-C2D5-44F3-8D10-265F9E73C159}" destId="{F4151660-FA35-421D-A646-F5E12EF66E81}" srcOrd="0" destOrd="1" presId="urn:microsoft.com/office/officeart/2005/8/layout/vList5"/>
    <dgm:cxn modelId="{9BA4AEA1-4342-4B05-BF7D-6A765DDDD13D}" type="presOf" srcId="{A8011D71-5A87-43B3-BE20-B38062CAD274}" destId="{1959E763-8DA2-459D-8B27-2D3736D82749}" srcOrd="0" destOrd="0" presId="urn:microsoft.com/office/officeart/2005/8/layout/vList5"/>
    <dgm:cxn modelId="{B82531C4-AA95-466F-B826-1CC4E6DB335E}" type="presOf" srcId="{31395548-0A49-4308-9B2F-2D6C9721FAAF}" destId="{BC8A26E7-6FF6-4D55-8189-A6321B726235}" srcOrd="0" destOrd="0" presId="urn:microsoft.com/office/officeart/2005/8/layout/vList5"/>
    <dgm:cxn modelId="{77C465E5-FA0D-46FB-8C1F-08931789DD89}" srcId="{2A7ABCA8-E6F7-4D0A-8434-21BE53496633}" destId="{E73C2CFC-7AAC-4424-B303-E25AC5314DFC}" srcOrd="1" destOrd="0" parTransId="{E7726B38-E9C2-4748-B4E0-BE48F731A475}" sibTransId="{ECC48AA0-9D03-4941-8ACF-B7E12D9BA1CB}"/>
    <dgm:cxn modelId="{E89B04F5-C975-4AED-9A19-EC301D9469A8}" type="presOf" srcId="{5FA23EE4-8077-4835-A40F-D6AB06C1577F}" destId="{F4151660-FA35-421D-A646-F5E12EF66E81}" srcOrd="0" destOrd="0" presId="urn:microsoft.com/office/officeart/2005/8/layout/vList5"/>
    <dgm:cxn modelId="{8C03DE42-3B6F-4985-AD9F-B2B5DA1C58DB}" type="presParOf" srcId="{C9D6B664-7A85-418A-A23E-A10E315C5659}" destId="{65AF681D-C5C5-482B-BDF4-F26CD7B88C97}" srcOrd="0" destOrd="0" presId="urn:microsoft.com/office/officeart/2005/8/layout/vList5"/>
    <dgm:cxn modelId="{85E5E9EF-5FB5-4DB6-8030-5ADEED6C2460}" type="presParOf" srcId="{65AF681D-C5C5-482B-BDF4-F26CD7B88C97}" destId="{1959E763-8DA2-459D-8B27-2D3736D82749}" srcOrd="0" destOrd="0" presId="urn:microsoft.com/office/officeart/2005/8/layout/vList5"/>
    <dgm:cxn modelId="{599CBACE-AEF9-4D15-8254-01F29FA20B4A}" type="presParOf" srcId="{65AF681D-C5C5-482B-BDF4-F26CD7B88C97}" destId="{F4151660-FA35-421D-A646-F5E12EF66E81}" srcOrd="1" destOrd="0" presId="urn:microsoft.com/office/officeart/2005/8/layout/vList5"/>
    <dgm:cxn modelId="{C6764C5D-9A4F-42D5-B1CD-F33A8DFB9D96}" type="presParOf" srcId="{C9D6B664-7A85-418A-A23E-A10E315C5659}" destId="{F2C3F2C3-BA9A-4E49-94E6-83C676DF310A}" srcOrd="1" destOrd="0" presId="urn:microsoft.com/office/officeart/2005/8/layout/vList5"/>
    <dgm:cxn modelId="{7D180994-41F8-42A3-A7F0-C3CA88D0BE1B}" type="presParOf" srcId="{C9D6B664-7A85-418A-A23E-A10E315C5659}" destId="{3F369A62-8336-4E8E-8319-98C3F1C3F402}" srcOrd="2" destOrd="0" presId="urn:microsoft.com/office/officeart/2005/8/layout/vList5"/>
    <dgm:cxn modelId="{B6A14BC9-3290-4AA1-8280-D062A6E93774}" type="presParOf" srcId="{3F369A62-8336-4E8E-8319-98C3F1C3F402}" destId="{3C3D3763-DABC-41CC-9B14-DF22BD4045C9}" srcOrd="0" destOrd="0" presId="urn:microsoft.com/office/officeart/2005/8/layout/vList5"/>
    <dgm:cxn modelId="{8BD366DA-B68F-4594-9A6B-E72B870691BA}" type="presParOf" srcId="{3F369A62-8336-4E8E-8319-98C3F1C3F402}" destId="{BC8A26E7-6FF6-4D55-8189-A6321B72623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7BA798-77E6-4222-BCAC-5FFCC1BEC60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D64F565-3F73-413C-9EC9-C580FAF97989}">
      <dgm:prSet/>
      <dgm:spPr/>
      <dgm:t>
        <a:bodyPr/>
        <a:lstStyle/>
        <a:p>
          <a:r>
            <a:rPr lang="en-US" b="1" i="1"/>
            <a:t>NOTE:  ICE sometimes has a warrant, even if they will not show it to a bystander. </a:t>
          </a:r>
        </a:p>
      </dgm:t>
    </dgm:pt>
    <dgm:pt modelId="{FA1200C5-5AC4-429F-B4F5-FE9CBC5ABA91}" type="parTrans" cxnId="{D8A40CD3-A95E-4554-977A-2FE9CA15577F}">
      <dgm:prSet/>
      <dgm:spPr/>
      <dgm:t>
        <a:bodyPr/>
        <a:lstStyle/>
        <a:p>
          <a:endParaRPr lang="en-US"/>
        </a:p>
      </dgm:t>
    </dgm:pt>
    <dgm:pt modelId="{8B8B1FC5-6A14-4A27-94B1-C37CD52AE1AB}" type="sibTrans" cxnId="{D8A40CD3-A95E-4554-977A-2FE9CA15577F}">
      <dgm:prSet/>
      <dgm:spPr/>
      <dgm:t>
        <a:bodyPr/>
        <a:lstStyle/>
        <a:p>
          <a:endParaRPr lang="en-US"/>
        </a:p>
      </dgm:t>
    </dgm:pt>
    <dgm:pt modelId="{A425DF3C-0D38-4136-99EC-171BEAADE9A5}">
      <dgm:prSet/>
      <dgm:spPr/>
      <dgm:t>
        <a:bodyPr/>
        <a:lstStyle/>
        <a:p>
          <a:r>
            <a:rPr lang="en-US" b="1" i="1" baseline="0"/>
            <a:t>The Right to Arrest Without a Warrant </a:t>
          </a:r>
          <a:r>
            <a:rPr lang="en-US" b="1" i="0" baseline="0"/>
            <a:t>(NOT IN A HOME):</a:t>
          </a:r>
          <a:endParaRPr lang="en-US"/>
        </a:p>
      </dgm:t>
    </dgm:pt>
    <dgm:pt modelId="{ED1565BE-C220-4FC4-9C7D-0F7DBDD83085}" type="parTrans" cxnId="{28A4FE93-896B-4342-8358-BF266B994ED0}">
      <dgm:prSet/>
      <dgm:spPr/>
      <dgm:t>
        <a:bodyPr/>
        <a:lstStyle/>
        <a:p>
          <a:endParaRPr lang="en-US"/>
        </a:p>
      </dgm:t>
    </dgm:pt>
    <dgm:pt modelId="{6962C5EA-A934-4547-A2D7-5BF76E85E78E}" type="sibTrans" cxnId="{28A4FE93-896B-4342-8358-BF266B994ED0}">
      <dgm:prSet/>
      <dgm:spPr/>
      <dgm:t>
        <a:bodyPr/>
        <a:lstStyle/>
        <a:p>
          <a:endParaRPr lang="en-US"/>
        </a:p>
      </dgm:t>
    </dgm:pt>
    <dgm:pt modelId="{C6E2F3E6-9D44-44ED-857B-B5281CAA896C}">
      <dgm:prSet/>
      <dgm:spPr/>
      <dgm:t>
        <a:bodyPr/>
        <a:lstStyle/>
        <a:p>
          <a:r>
            <a:rPr lang="en-US"/>
            <a:t>To arrest a person on the streets or in a car, without a warrant, ICE must have “reason to believe” the individual is</a:t>
          </a:r>
        </a:p>
      </dgm:t>
    </dgm:pt>
    <dgm:pt modelId="{91E9A49F-D413-4A65-B459-CFF398A80A58}" type="parTrans" cxnId="{70CD5D49-A515-4804-92EA-F738254B0AF6}">
      <dgm:prSet/>
      <dgm:spPr/>
      <dgm:t>
        <a:bodyPr/>
        <a:lstStyle/>
        <a:p>
          <a:endParaRPr lang="en-US"/>
        </a:p>
      </dgm:t>
    </dgm:pt>
    <dgm:pt modelId="{130EE24A-2399-4F02-9155-00097846948F}" type="sibTrans" cxnId="{70CD5D49-A515-4804-92EA-F738254B0AF6}">
      <dgm:prSet/>
      <dgm:spPr/>
      <dgm:t>
        <a:bodyPr/>
        <a:lstStyle/>
        <a:p>
          <a:endParaRPr lang="en-US"/>
        </a:p>
      </dgm:t>
    </dgm:pt>
    <dgm:pt modelId="{09AAB620-F759-44D5-908A-996B8D123FAD}">
      <dgm:prSet/>
      <dgm:spPr/>
      <dgm:t>
        <a:bodyPr/>
        <a:lstStyle/>
        <a:p>
          <a:r>
            <a:rPr lang="en-US"/>
            <a:t>(i) in the US in violation of immigration laws and</a:t>
          </a:r>
        </a:p>
      </dgm:t>
    </dgm:pt>
    <dgm:pt modelId="{456E30ED-B4FC-406E-A8D3-3A3746680B1F}" type="parTrans" cxnId="{9E58A825-83B4-4A06-A5F2-DC9AF7C35168}">
      <dgm:prSet/>
      <dgm:spPr/>
      <dgm:t>
        <a:bodyPr/>
        <a:lstStyle/>
        <a:p>
          <a:endParaRPr lang="en-US"/>
        </a:p>
      </dgm:t>
    </dgm:pt>
    <dgm:pt modelId="{7EDB9C22-0AD3-4B47-A5FC-913F5C77B616}" type="sibTrans" cxnId="{9E58A825-83B4-4A06-A5F2-DC9AF7C35168}">
      <dgm:prSet/>
      <dgm:spPr/>
      <dgm:t>
        <a:bodyPr/>
        <a:lstStyle/>
        <a:p>
          <a:endParaRPr lang="en-US"/>
        </a:p>
      </dgm:t>
    </dgm:pt>
    <dgm:pt modelId="{9408CA44-BC5D-4078-9272-70E5E0CD29FD}">
      <dgm:prSet/>
      <dgm:spPr/>
      <dgm:t>
        <a:bodyPr/>
        <a:lstStyle/>
        <a:p>
          <a:r>
            <a:rPr lang="en-US"/>
            <a:t>(ii)  “likely to escape before an arrest warrant can be obtained.” </a:t>
          </a:r>
        </a:p>
      </dgm:t>
    </dgm:pt>
    <dgm:pt modelId="{74FDB710-2757-4732-A3CC-C0F3F9865610}" type="parTrans" cxnId="{8A316709-F134-487E-AAC3-D9AF9ACF8F45}">
      <dgm:prSet/>
      <dgm:spPr/>
      <dgm:t>
        <a:bodyPr/>
        <a:lstStyle/>
        <a:p>
          <a:endParaRPr lang="en-US"/>
        </a:p>
      </dgm:t>
    </dgm:pt>
    <dgm:pt modelId="{F27A896F-F9E6-4944-8BAE-5B5C271C2235}" type="sibTrans" cxnId="{8A316709-F134-487E-AAC3-D9AF9ACF8F45}">
      <dgm:prSet/>
      <dgm:spPr/>
      <dgm:t>
        <a:bodyPr/>
        <a:lstStyle/>
        <a:p>
          <a:endParaRPr lang="en-US"/>
        </a:p>
      </dgm:t>
    </dgm:pt>
    <dgm:pt modelId="{DB1A6D21-3060-436A-AB74-558F980015B4}" type="pres">
      <dgm:prSet presAssocID="{C47BA798-77E6-4222-BCAC-5FFCC1BEC606}" presName="linear" presStyleCnt="0">
        <dgm:presLayoutVars>
          <dgm:dir/>
          <dgm:animLvl val="lvl"/>
          <dgm:resizeHandles val="exact"/>
        </dgm:presLayoutVars>
      </dgm:prSet>
      <dgm:spPr/>
    </dgm:pt>
    <dgm:pt modelId="{99058095-234E-4322-B4E5-8A728BA82576}" type="pres">
      <dgm:prSet presAssocID="{8D64F565-3F73-413C-9EC9-C580FAF97989}" presName="parentLin" presStyleCnt="0"/>
      <dgm:spPr/>
    </dgm:pt>
    <dgm:pt modelId="{F423284A-1D64-4562-9704-F950B91293CD}" type="pres">
      <dgm:prSet presAssocID="{8D64F565-3F73-413C-9EC9-C580FAF97989}" presName="parentLeftMargin" presStyleLbl="node1" presStyleIdx="0" presStyleCnt="1"/>
      <dgm:spPr/>
    </dgm:pt>
    <dgm:pt modelId="{40888495-D336-4BC4-9AD8-43A0919FB6E2}" type="pres">
      <dgm:prSet presAssocID="{8D64F565-3F73-413C-9EC9-C580FAF97989}" presName="parentText" presStyleLbl="node1" presStyleIdx="0" presStyleCnt="1" custScaleX="142857">
        <dgm:presLayoutVars>
          <dgm:chMax val="0"/>
          <dgm:bulletEnabled val="1"/>
        </dgm:presLayoutVars>
      </dgm:prSet>
      <dgm:spPr/>
    </dgm:pt>
    <dgm:pt modelId="{D229A8D2-BFBE-4707-9CD4-45931A2F80EC}" type="pres">
      <dgm:prSet presAssocID="{8D64F565-3F73-413C-9EC9-C580FAF97989}" presName="negativeSpace" presStyleCnt="0"/>
      <dgm:spPr/>
    </dgm:pt>
    <dgm:pt modelId="{8637C6D2-8105-4EC4-AFB0-81E18373F61E}" type="pres">
      <dgm:prSet presAssocID="{8D64F565-3F73-413C-9EC9-C580FAF97989}" presName="childText" presStyleLbl="conFgAcc1" presStyleIdx="0" presStyleCnt="1">
        <dgm:presLayoutVars>
          <dgm:bulletEnabled val="1"/>
        </dgm:presLayoutVars>
      </dgm:prSet>
      <dgm:spPr/>
    </dgm:pt>
  </dgm:ptLst>
  <dgm:cxnLst>
    <dgm:cxn modelId="{8A316709-F134-487E-AAC3-D9AF9ACF8F45}" srcId="{C6E2F3E6-9D44-44ED-857B-B5281CAA896C}" destId="{9408CA44-BC5D-4078-9272-70E5E0CD29FD}" srcOrd="1" destOrd="0" parTransId="{74FDB710-2757-4732-A3CC-C0F3F9865610}" sibTransId="{F27A896F-F9E6-4944-8BAE-5B5C271C2235}"/>
    <dgm:cxn modelId="{E5547A1D-0439-49FF-A901-68CF86CE0596}" type="presOf" srcId="{C6E2F3E6-9D44-44ED-857B-B5281CAA896C}" destId="{8637C6D2-8105-4EC4-AFB0-81E18373F61E}" srcOrd="0" destOrd="1" presId="urn:microsoft.com/office/officeart/2005/8/layout/list1"/>
    <dgm:cxn modelId="{8384FD1F-C6EA-4D67-891B-E93BC143C0B0}" type="presOf" srcId="{9408CA44-BC5D-4078-9272-70E5E0CD29FD}" destId="{8637C6D2-8105-4EC4-AFB0-81E18373F61E}" srcOrd="0" destOrd="3" presId="urn:microsoft.com/office/officeart/2005/8/layout/list1"/>
    <dgm:cxn modelId="{9E58A825-83B4-4A06-A5F2-DC9AF7C35168}" srcId="{C6E2F3E6-9D44-44ED-857B-B5281CAA896C}" destId="{09AAB620-F759-44D5-908A-996B8D123FAD}" srcOrd="0" destOrd="0" parTransId="{456E30ED-B4FC-406E-A8D3-3A3746680B1F}" sibTransId="{7EDB9C22-0AD3-4B47-A5FC-913F5C77B616}"/>
    <dgm:cxn modelId="{55665D26-B551-4A55-AFA4-E0BF4B38B618}" type="presOf" srcId="{09AAB620-F759-44D5-908A-996B8D123FAD}" destId="{8637C6D2-8105-4EC4-AFB0-81E18373F61E}" srcOrd="0" destOrd="2" presId="urn:microsoft.com/office/officeart/2005/8/layout/list1"/>
    <dgm:cxn modelId="{70CD5D49-A515-4804-92EA-F738254B0AF6}" srcId="{A425DF3C-0D38-4136-99EC-171BEAADE9A5}" destId="{C6E2F3E6-9D44-44ED-857B-B5281CAA896C}" srcOrd="0" destOrd="0" parTransId="{91E9A49F-D413-4A65-B459-CFF398A80A58}" sibTransId="{130EE24A-2399-4F02-9155-00097846948F}"/>
    <dgm:cxn modelId="{94227C71-12ED-41CD-8FA5-447DD6BCEED3}" type="presOf" srcId="{8D64F565-3F73-413C-9EC9-C580FAF97989}" destId="{F423284A-1D64-4562-9704-F950B91293CD}" srcOrd="0" destOrd="0" presId="urn:microsoft.com/office/officeart/2005/8/layout/list1"/>
    <dgm:cxn modelId="{DC0B667B-3A88-47F3-9130-5DAC13D895DD}" type="presOf" srcId="{C47BA798-77E6-4222-BCAC-5FFCC1BEC606}" destId="{DB1A6D21-3060-436A-AB74-558F980015B4}" srcOrd="0" destOrd="0" presId="urn:microsoft.com/office/officeart/2005/8/layout/list1"/>
    <dgm:cxn modelId="{F64EDF80-B5A0-4CF3-975C-76A99298707B}" type="presOf" srcId="{A425DF3C-0D38-4136-99EC-171BEAADE9A5}" destId="{8637C6D2-8105-4EC4-AFB0-81E18373F61E}" srcOrd="0" destOrd="0" presId="urn:microsoft.com/office/officeart/2005/8/layout/list1"/>
    <dgm:cxn modelId="{28A4FE93-896B-4342-8358-BF266B994ED0}" srcId="{8D64F565-3F73-413C-9EC9-C580FAF97989}" destId="{A425DF3C-0D38-4136-99EC-171BEAADE9A5}" srcOrd="0" destOrd="0" parTransId="{ED1565BE-C220-4FC4-9C7D-0F7DBDD83085}" sibTransId="{6962C5EA-A934-4547-A2D7-5BF76E85E78E}"/>
    <dgm:cxn modelId="{D8A40CD3-A95E-4554-977A-2FE9CA15577F}" srcId="{C47BA798-77E6-4222-BCAC-5FFCC1BEC606}" destId="{8D64F565-3F73-413C-9EC9-C580FAF97989}" srcOrd="0" destOrd="0" parTransId="{FA1200C5-5AC4-429F-B4F5-FE9CBC5ABA91}" sibTransId="{8B8B1FC5-6A14-4A27-94B1-C37CD52AE1AB}"/>
    <dgm:cxn modelId="{18B7C9DF-C275-4685-A540-D6C5C1979CC4}" type="presOf" srcId="{8D64F565-3F73-413C-9EC9-C580FAF97989}" destId="{40888495-D336-4BC4-9AD8-43A0919FB6E2}" srcOrd="1" destOrd="0" presId="urn:microsoft.com/office/officeart/2005/8/layout/list1"/>
    <dgm:cxn modelId="{ABA7F245-E186-4654-8358-C8BD80D83CA1}" type="presParOf" srcId="{DB1A6D21-3060-436A-AB74-558F980015B4}" destId="{99058095-234E-4322-B4E5-8A728BA82576}" srcOrd="0" destOrd="0" presId="urn:microsoft.com/office/officeart/2005/8/layout/list1"/>
    <dgm:cxn modelId="{D6085A20-B18B-497D-95CF-01F75F5F8E89}" type="presParOf" srcId="{99058095-234E-4322-B4E5-8A728BA82576}" destId="{F423284A-1D64-4562-9704-F950B91293CD}" srcOrd="0" destOrd="0" presId="urn:microsoft.com/office/officeart/2005/8/layout/list1"/>
    <dgm:cxn modelId="{D72FC16B-2009-4F34-B61A-9A6AFB50880A}" type="presParOf" srcId="{99058095-234E-4322-B4E5-8A728BA82576}" destId="{40888495-D336-4BC4-9AD8-43A0919FB6E2}" srcOrd="1" destOrd="0" presId="urn:microsoft.com/office/officeart/2005/8/layout/list1"/>
    <dgm:cxn modelId="{720AA84B-9BDA-44CC-A5C5-1A9C3E32415E}" type="presParOf" srcId="{DB1A6D21-3060-436A-AB74-558F980015B4}" destId="{D229A8D2-BFBE-4707-9CD4-45931A2F80EC}" srcOrd="1" destOrd="0" presId="urn:microsoft.com/office/officeart/2005/8/layout/list1"/>
    <dgm:cxn modelId="{4DC4767E-1F04-433F-80F6-05687CBB0505}" type="presParOf" srcId="{DB1A6D21-3060-436A-AB74-558F980015B4}" destId="{8637C6D2-8105-4EC4-AFB0-81E18373F61E}"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96BCC1-756F-49D7-BC39-7B8BB4CFE143}"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0D105CA7-CB5A-4E0B-A574-95E8C9C673FD}">
      <dgm:prSet/>
      <dgm:spPr/>
      <dgm:t>
        <a:bodyPr/>
        <a:lstStyle/>
        <a:p>
          <a:r>
            <a:rPr lang="en-US"/>
            <a:t>Regulations refer to ICE “serving” the administrative warrant on the immigrant, but do not directly order the service.  8 C.F.R. sec. 236.1(b).  </a:t>
          </a:r>
        </a:p>
      </dgm:t>
    </dgm:pt>
    <dgm:pt modelId="{AFE0FE3D-3828-4025-837C-D0DDA228D9B2}" type="parTrans" cxnId="{3CCC63E8-764D-4D39-B051-A1B76A001BF9}">
      <dgm:prSet/>
      <dgm:spPr/>
      <dgm:t>
        <a:bodyPr/>
        <a:lstStyle/>
        <a:p>
          <a:endParaRPr lang="en-US"/>
        </a:p>
      </dgm:t>
    </dgm:pt>
    <dgm:pt modelId="{7CC3CE92-6A04-47B7-8044-80275E51F378}" type="sibTrans" cxnId="{3CCC63E8-764D-4D39-B051-A1B76A001BF9}">
      <dgm:prSet/>
      <dgm:spPr/>
      <dgm:t>
        <a:bodyPr/>
        <a:lstStyle/>
        <a:p>
          <a:endParaRPr lang="en-US"/>
        </a:p>
      </dgm:t>
    </dgm:pt>
    <dgm:pt modelId="{2FD0D2A7-9433-44EF-ACA2-0E6130BBCE73}">
      <dgm:prSet/>
      <dgm:spPr/>
      <dgm:t>
        <a:bodyPr/>
        <a:lstStyle/>
        <a:p>
          <a:r>
            <a:rPr lang="en-US"/>
            <a:t>Who can issue an administrative warrant?  The list is long, but includes: </a:t>
          </a:r>
        </a:p>
      </dgm:t>
    </dgm:pt>
    <dgm:pt modelId="{D8ECAEE4-42DA-45A8-B526-740EAD235FD4}" type="parTrans" cxnId="{780A3243-071D-4C48-B3FC-E5F17F603463}">
      <dgm:prSet/>
      <dgm:spPr/>
      <dgm:t>
        <a:bodyPr/>
        <a:lstStyle/>
        <a:p>
          <a:endParaRPr lang="en-US"/>
        </a:p>
      </dgm:t>
    </dgm:pt>
    <dgm:pt modelId="{85312B77-E7F4-4A17-9463-63AFDDB31325}" type="sibTrans" cxnId="{780A3243-071D-4C48-B3FC-E5F17F603463}">
      <dgm:prSet/>
      <dgm:spPr/>
      <dgm:t>
        <a:bodyPr/>
        <a:lstStyle/>
        <a:p>
          <a:endParaRPr lang="en-US"/>
        </a:p>
      </dgm:t>
    </dgm:pt>
    <dgm:pt modelId="{FE0EE8E5-4547-4B06-8627-0EF87D7726A9}">
      <dgm:prSet/>
      <dgm:spPr/>
      <dgm:t>
        <a:bodyPr/>
        <a:lstStyle/>
        <a:p>
          <a:r>
            <a:rPr lang="en-US"/>
            <a:t>Supervisory deportation officers;</a:t>
          </a:r>
        </a:p>
      </dgm:t>
    </dgm:pt>
    <dgm:pt modelId="{0E8F6A57-4AE1-47D0-8E23-E248D717051B}" type="parTrans" cxnId="{D47C5F71-6EDC-45BA-BD8C-1587E5E607F5}">
      <dgm:prSet/>
      <dgm:spPr/>
      <dgm:t>
        <a:bodyPr/>
        <a:lstStyle/>
        <a:p>
          <a:endParaRPr lang="en-US"/>
        </a:p>
      </dgm:t>
    </dgm:pt>
    <dgm:pt modelId="{163357FE-5039-4145-A8B9-E18909DAD35B}" type="sibTrans" cxnId="{D47C5F71-6EDC-45BA-BD8C-1587E5E607F5}">
      <dgm:prSet/>
      <dgm:spPr/>
      <dgm:t>
        <a:bodyPr/>
        <a:lstStyle/>
        <a:p>
          <a:endParaRPr lang="en-US"/>
        </a:p>
      </dgm:t>
    </dgm:pt>
    <dgm:pt modelId="{B5E6C241-31C8-4012-8DC3-5FAB77DE82D2}">
      <dgm:prSet/>
      <dgm:spPr/>
      <dgm:t>
        <a:bodyPr/>
        <a:lstStyle/>
        <a:p>
          <a:r>
            <a:rPr lang="en-US"/>
            <a:t>Supervisory detention and deportation officers</a:t>
          </a:r>
        </a:p>
      </dgm:t>
    </dgm:pt>
    <dgm:pt modelId="{E473EB61-0FCF-41AD-BDDE-ED5940CA743A}" type="parTrans" cxnId="{9BE39185-0A08-4339-8980-CD0FDF63CBDA}">
      <dgm:prSet/>
      <dgm:spPr/>
      <dgm:t>
        <a:bodyPr/>
        <a:lstStyle/>
        <a:p>
          <a:endParaRPr lang="en-US"/>
        </a:p>
      </dgm:t>
    </dgm:pt>
    <dgm:pt modelId="{1B5F2C96-0D96-414C-80DF-309FECA9B839}" type="sibTrans" cxnId="{9BE39185-0A08-4339-8980-CD0FDF63CBDA}">
      <dgm:prSet/>
      <dgm:spPr/>
      <dgm:t>
        <a:bodyPr/>
        <a:lstStyle/>
        <a:p>
          <a:endParaRPr lang="en-US"/>
        </a:p>
      </dgm:t>
    </dgm:pt>
    <dgm:pt modelId="{7C22250E-FF61-496B-B0ED-41495733CD7B}">
      <dgm:prSet/>
      <dgm:spPr/>
      <dgm:t>
        <a:bodyPr/>
        <a:lstStyle/>
        <a:p>
          <a:r>
            <a:rPr lang="en-US"/>
            <a:t>Immigration Enforcement Agents; or</a:t>
          </a:r>
        </a:p>
      </dgm:t>
    </dgm:pt>
    <dgm:pt modelId="{F5194C04-941A-4622-81AE-F6453C48D986}" type="parTrans" cxnId="{10AFF948-66DA-45C9-94E7-9968E531164A}">
      <dgm:prSet/>
      <dgm:spPr/>
      <dgm:t>
        <a:bodyPr/>
        <a:lstStyle/>
        <a:p>
          <a:endParaRPr lang="en-US"/>
        </a:p>
      </dgm:t>
    </dgm:pt>
    <dgm:pt modelId="{6AF34D15-C05F-4046-8C69-628DD8B7C5D0}" type="sibTrans" cxnId="{10AFF948-66DA-45C9-94E7-9968E531164A}">
      <dgm:prSet/>
      <dgm:spPr/>
      <dgm:t>
        <a:bodyPr/>
        <a:lstStyle/>
        <a:p>
          <a:endParaRPr lang="en-US"/>
        </a:p>
      </dgm:t>
    </dgm:pt>
    <dgm:pt modelId="{B25F9CB1-0C67-4988-A716-3CE3EEAF6665}">
      <dgm:prSet/>
      <dgm:spPr/>
      <dgm:t>
        <a:bodyPr/>
        <a:lstStyle/>
        <a:p>
          <a:r>
            <a:rPr lang="en-US"/>
            <a:t>Other duly authorized officers or employees of the Department of Homeland Security or the United States who are delegated the authority as provided in 8 CFR 2.1 to issue warrants of arrest, and who have successfully completed any required immigration law enforcement training.</a:t>
          </a:r>
        </a:p>
      </dgm:t>
    </dgm:pt>
    <dgm:pt modelId="{E89FBF2B-2804-4AB8-97E1-A0AFAAD00F24}" type="parTrans" cxnId="{308AAF29-740C-411F-841B-CC00E2347458}">
      <dgm:prSet/>
      <dgm:spPr/>
      <dgm:t>
        <a:bodyPr/>
        <a:lstStyle/>
        <a:p>
          <a:endParaRPr lang="en-US"/>
        </a:p>
      </dgm:t>
    </dgm:pt>
    <dgm:pt modelId="{EA8815AB-81C2-4597-B910-5E539169BDFD}" type="sibTrans" cxnId="{308AAF29-740C-411F-841B-CC00E2347458}">
      <dgm:prSet/>
      <dgm:spPr/>
      <dgm:t>
        <a:bodyPr/>
        <a:lstStyle/>
        <a:p>
          <a:endParaRPr lang="en-US"/>
        </a:p>
      </dgm:t>
    </dgm:pt>
    <dgm:pt modelId="{0EC67F6E-B09F-4D4B-9017-02A36BC59225}" type="pres">
      <dgm:prSet presAssocID="{2D96BCC1-756F-49D7-BC39-7B8BB4CFE143}" presName="linear" presStyleCnt="0">
        <dgm:presLayoutVars>
          <dgm:animLvl val="lvl"/>
          <dgm:resizeHandles val="exact"/>
        </dgm:presLayoutVars>
      </dgm:prSet>
      <dgm:spPr/>
    </dgm:pt>
    <dgm:pt modelId="{D1AEC7C6-8B70-4F06-993C-FAA1E64FB37F}" type="pres">
      <dgm:prSet presAssocID="{0D105CA7-CB5A-4E0B-A574-95E8C9C673FD}" presName="parentText" presStyleLbl="node1" presStyleIdx="0" presStyleCnt="2">
        <dgm:presLayoutVars>
          <dgm:chMax val="0"/>
          <dgm:bulletEnabled val="1"/>
        </dgm:presLayoutVars>
      </dgm:prSet>
      <dgm:spPr/>
    </dgm:pt>
    <dgm:pt modelId="{4F47293F-FBA3-4D2E-81D2-2425115C1471}" type="pres">
      <dgm:prSet presAssocID="{7CC3CE92-6A04-47B7-8044-80275E51F378}" presName="spacer" presStyleCnt="0"/>
      <dgm:spPr/>
    </dgm:pt>
    <dgm:pt modelId="{9CAFD6FC-7818-4BE3-B2ED-1034DC8AC06E}" type="pres">
      <dgm:prSet presAssocID="{2FD0D2A7-9433-44EF-ACA2-0E6130BBCE73}" presName="parentText" presStyleLbl="node1" presStyleIdx="1" presStyleCnt="2">
        <dgm:presLayoutVars>
          <dgm:chMax val="0"/>
          <dgm:bulletEnabled val="1"/>
        </dgm:presLayoutVars>
      </dgm:prSet>
      <dgm:spPr/>
    </dgm:pt>
    <dgm:pt modelId="{E80BC0CE-9B94-4CC5-9A38-2A9436465DA0}" type="pres">
      <dgm:prSet presAssocID="{2FD0D2A7-9433-44EF-ACA2-0E6130BBCE73}" presName="childText" presStyleLbl="revTx" presStyleIdx="0" presStyleCnt="1">
        <dgm:presLayoutVars>
          <dgm:bulletEnabled val="1"/>
        </dgm:presLayoutVars>
      </dgm:prSet>
      <dgm:spPr/>
    </dgm:pt>
  </dgm:ptLst>
  <dgm:cxnLst>
    <dgm:cxn modelId="{128C3710-963F-4022-ADEF-F34E175CB522}" type="presOf" srcId="{2FD0D2A7-9433-44EF-ACA2-0E6130BBCE73}" destId="{9CAFD6FC-7818-4BE3-B2ED-1034DC8AC06E}" srcOrd="0" destOrd="0" presId="urn:microsoft.com/office/officeart/2005/8/layout/vList2"/>
    <dgm:cxn modelId="{308AAF29-740C-411F-841B-CC00E2347458}" srcId="{2FD0D2A7-9433-44EF-ACA2-0E6130BBCE73}" destId="{B25F9CB1-0C67-4988-A716-3CE3EEAF6665}" srcOrd="3" destOrd="0" parTransId="{E89FBF2B-2804-4AB8-97E1-A0AFAAD00F24}" sibTransId="{EA8815AB-81C2-4597-B910-5E539169BDFD}"/>
    <dgm:cxn modelId="{CF92215C-734F-4CB2-AA5A-9E6BE0B64C76}" type="presOf" srcId="{7C22250E-FF61-496B-B0ED-41495733CD7B}" destId="{E80BC0CE-9B94-4CC5-9A38-2A9436465DA0}" srcOrd="0" destOrd="2" presId="urn:microsoft.com/office/officeart/2005/8/layout/vList2"/>
    <dgm:cxn modelId="{5B2AED5F-A9CB-4728-BB37-62F8362EA795}" type="presOf" srcId="{0D105CA7-CB5A-4E0B-A574-95E8C9C673FD}" destId="{D1AEC7C6-8B70-4F06-993C-FAA1E64FB37F}" srcOrd="0" destOrd="0" presId="urn:microsoft.com/office/officeart/2005/8/layout/vList2"/>
    <dgm:cxn modelId="{780A3243-071D-4C48-B3FC-E5F17F603463}" srcId="{2D96BCC1-756F-49D7-BC39-7B8BB4CFE143}" destId="{2FD0D2A7-9433-44EF-ACA2-0E6130BBCE73}" srcOrd="1" destOrd="0" parTransId="{D8ECAEE4-42DA-45A8-B526-740EAD235FD4}" sibTransId="{85312B77-E7F4-4A17-9463-63AFDDB31325}"/>
    <dgm:cxn modelId="{10AFF948-66DA-45C9-94E7-9968E531164A}" srcId="{2FD0D2A7-9433-44EF-ACA2-0E6130BBCE73}" destId="{7C22250E-FF61-496B-B0ED-41495733CD7B}" srcOrd="2" destOrd="0" parTransId="{F5194C04-941A-4622-81AE-F6453C48D986}" sibTransId="{6AF34D15-C05F-4046-8C69-628DD8B7C5D0}"/>
    <dgm:cxn modelId="{B5502671-612D-4739-9897-6CE29282FA09}" type="presOf" srcId="{B5E6C241-31C8-4012-8DC3-5FAB77DE82D2}" destId="{E80BC0CE-9B94-4CC5-9A38-2A9436465DA0}" srcOrd="0" destOrd="1" presId="urn:microsoft.com/office/officeart/2005/8/layout/vList2"/>
    <dgm:cxn modelId="{D47C5F71-6EDC-45BA-BD8C-1587E5E607F5}" srcId="{2FD0D2A7-9433-44EF-ACA2-0E6130BBCE73}" destId="{FE0EE8E5-4547-4B06-8627-0EF87D7726A9}" srcOrd="0" destOrd="0" parTransId="{0E8F6A57-4AE1-47D0-8E23-E248D717051B}" sibTransId="{163357FE-5039-4145-A8B9-E18909DAD35B}"/>
    <dgm:cxn modelId="{8ADC9953-ED9E-4053-BE54-9A918E6B89BB}" type="presOf" srcId="{FE0EE8E5-4547-4B06-8627-0EF87D7726A9}" destId="{E80BC0CE-9B94-4CC5-9A38-2A9436465DA0}" srcOrd="0" destOrd="0" presId="urn:microsoft.com/office/officeart/2005/8/layout/vList2"/>
    <dgm:cxn modelId="{9BE39185-0A08-4339-8980-CD0FDF63CBDA}" srcId="{2FD0D2A7-9433-44EF-ACA2-0E6130BBCE73}" destId="{B5E6C241-31C8-4012-8DC3-5FAB77DE82D2}" srcOrd="1" destOrd="0" parTransId="{E473EB61-0FCF-41AD-BDDE-ED5940CA743A}" sibTransId="{1B5F2C96-0D96-414C-80DF-309FECA9B839}"/>
    <dgm:cxn modelId="{3CCC63E8-764D-4D39-B051-A1B76A001BF9}" srcId="{2D96BCC1-756F-49D7-BC39-7B8BB4CFE143}" destId="{0D105CA7-CB5A-4E0B-A574-95E8C9C673FD}" srcOrd="0" destOrd="0" parTransId="{AFE0FE3D-3828-4025-837C-D0DDA228D9B2}" sibTransId="{7CC3CE92-6A04-47B7-8044-80275E51F378}"/>
    <dgm:cxn modelId="{9E9930F6-AD74-46A5-9470-1480D5D3432D}" type="presOf" srcId="{B25F9CB1-0C67-4988-A716-3CE3EEAF6665}" destId="{E80BC0CE-9B94-4CC5-9A38-2A9436465DA0}" srcOrd="0" destOrd="3" presId="urn:microsoft.com/office/officeart/2005/8/layout/vList2"/>
    <dgm:cxn modelId="{DED53CF7-76DF-472D-95F7-F09574054EEA}" type="presOf" srcId="{2D96BCC1-756F-49D7-BC39-7B8BB4CFE143}" destId="{0EC67F6E-B09F-4D4B-9017-02A36BC59225}" srcOrd="0" destOrd="0" presId="urn:microsoft.com/office/officeart/2005/8/layout/vList2"/>
    <dgm:cxn modelId="{8FCB5AC2-4194-43C8-B6C7-3B8BF3B680E2}" type="presParOf" srcId="{0EC67F6E-B09F-4D4B-9017-02A36BC59225}" destId="{D1AEC7C6-8B70-4F06-993C-FAA1E64FB37F}" srcOrd="0" destOrd="0" presId="urn:microsoft.com/office/officeart/2005/8/layout/vList2"/>
    <dgm:cxn modelId="{5077A0A8-B36A-42F3-8B8E-0D6567A7CC25}" type="presParOf" srcId="{0EC67F6E-B09F-4D4B-9017-02A36BC59225}" destId="{4F47293F-FBA3-4D2E-81D2-2425115C1471}" srcOrd="1" destOrd="0" presId="urn:microsoft.com/office/officeart/2005/8/layout/vList2"/>
    <dgm:cxn modelId="{0992E386-4C00-40C0-91DE-B7131017E2B3}" type="presParOf" srcId="{0EC67F6E-B09F-4D4B-9017-02A36BC59225}" destId="{9CAFD6FC-7818-4BE3-B2ED-1034DC8AC06E}" srcOrd="2" destOrd="0" presId="urn:microsoft.com/office/officeart/2005/8/layout/vList2"/>
    <dgm:cxn modelId="{4C26092C-6199-481B-B68A-62DEF91EDC5A}" type="presParOf" srcId="{0EC67F6E-B09F-4D4B-9017-02A36BC59225}" destId="{E80BC0CE-9B94-4CC5-9A38-2A9436465DA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284B03-98D3-49D2-8430-150EC7D4B7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E397269-52DE-4C6E-891E-91BDE67B8FA5}">
      <dgm:prSet/>
      <dgm:spPr/>
      <dgm:t>
        <a:bodyPr/>
        <a:lstStyle/>
        <a:p>
          <a:r>
            <a:rPr lang="en-US"/>
            <a:t>You may bear witness to a public arrest</a:t>
          </a:r>
        </a:p>
      </dgm:t>
    </dgm:pt>
    <dgm:pt modelId="{F95EA1E3-0863-45ED-ABD5-FDD66CD4D328}" type="parTrans" cxnId="{878C7079-06BD-49DE-8583-0AF58D68EBA2}">
      <dgm:prSet/>
      <dgm:spPr/>
      <dgm:t>
        <a:bodyPr/>
        <a:lstStyle/>
        <a:p>
          <a:endParaRPr lang="en-US"/>
        </a:p>
      </dgm:t>
    </dgm:pt>
    <dgm:pt modelId="{D5B723E9-85A1-4DDB-88A5-B5207577096A}" type="sibTrans" cxnId="{878C7079-06BD-49DE-8583-0AF58D68EBA2}">
      <dgm:prSet/>
      <dgm:spPr/>
      <dgm:t>
        <a:bodyPr/>
        <a:lstStyle/>
        <a:p>
          <a:endParaRPr lang="en-US"/>
        </a:p>
      </dgm:t>
    </dgm:pt>
    <dgm:pt modelId="{0AAB2E25-A0DF-427B-8D53-C6774A3AEF4D}">
      <dgm:prSet/>
      <dgm:spPr/>
      <dgm:t>
        <a:bodyPr/>
        <a:lstStyle/>
        <a:p>
          <a:pPr>
            <a:buNone/>
          </a:pPr>
          <a:r>
            <a:rPr lang="en-US"/>
            <a:t>Physically interfering or verbally berating ICE could have adverse consequences for both you and the immigrant</a:t>
          </a:r>
        </a:p>
      </dgm:t>
    </dgm:pt>
    <dgm:pt modelId="{A8BDFE94-E2F6-4BF4-B093-89F9295C1E73}" type="parTrans" cxnId="{A1DDAE74-0819-46AE-AB85-79E8DF2B5C35}">
      <dgm:prSet/>
      <dgm:spPr/>
      <dgm:t>
        <a:bodyPr/>
        <a:lstStyle/>
        <a:p>
          <a:endParaRPr lang="en-US"/>
        </a:p>
      </dgm:t>
    </dgm:pt>
    <dgm:pt modelId="{32A65806-7B26-442D-878C-5471407E9BC8}" type="sibTrans" cxnId="{A1DDAE74-0819-46AE-AB85-79E8DF2B5C35}">
      <dgm:prSet/>
      <dgm:spPr/>
      <dgm:t>
        <a:bodyPr/>
        <a:lstStyle/>
        <a:p>
          <a:endParaRPr lang="en-US"/>
        </a:p>
      </dgm:t>
    </dgm:pt>
    <dgm:pt modelId="{B4E409F3-0849-421B-B2AD-93FBB3BD6614}">
      <dgm:prSet/>
      <dgm:spPr/>
      <dgm:t>
        <a:bodyPr/>
        <a:lstStyle/>
        <a:p>
          <a:r>
            <a:rPr lang="en-US"/>
            <a:t>Rights</a:t>
          </a:r>
          <a:r>
            <a:rPr lang="en-US" baseline="0"/>
            <a:t> and Assistance of Bystanders</a:t>
          </a:r>
          <a:endParaRPr lang="en-US"/>
        </a:p>
      </dgm:t>
    </dgm:pt>
    <dgm:pt modelId="{AAD423DC-8B9D-4528-9C18-F158809A7024}" type="parTrans" cxnId="{9FAFA4DF-FC8C-4C1D-B4BC-9263073C7A4C}">
      <dgm:prSet/>
      <dgm:spPr/>
      <dgm:t>
        <a:bodyPr/>
        <a:lstStyle/>
        <a:p>
          <a:endParaRPr lang="en-US"/>
        </a:p>
      </dgm:t>
    </dgm:pt>
    <dgm:pt modelId="{17840DFE-61BB-430E-9C61-DE943B119D7F}" type="sibTrans" cxnId="{9FAFA4DF-FC8C-4C1D-B4BC-9263073C7A4C}">
      <dgm:prSet/>
      <dgm:spPr/>
      <dgm:t>
        <a:bodyPr/>
        <a:lstStyle/>
        <a:p>
          <a:endParaRPr lang="en-US"/>
        </a:p>
      </dgm:t>
    </dgm:pt>
    <dgm:pt modelId="{0EBD2BFA-D509-4CD3-A17D-038DE3B5FE14}">
      <dgm:prSet/>
      <dgm:spPr/>
      <dgm:t>
        <a:bodyPr/>
        <a:lstStyle/>
        <a:p>
          <a:r>
            <a:rPr lang="en-US"/>
            <a:t>You can help by keeping calm and promoting calm</a:t>
          </a:r>
        </a:p>
      </dgm:t>
    </dgm:pt>
    <dgm:pt modelId="{4F5DD586-19F5-4D1C-952D-BE25290DA318}" type="parTrans" cxnId="{77D8C73D-EA84-446E-AB67-52C469EE58D6}">
      <dgm:prSet/>
      <dgm:spPr/>
      <dgm:t>
        <a:bodyPr/>
        <a:lstStyle/>
        <a:p>
          <a:endParaRPr lang="en-US"/>
        </a:p>
      </dgm:t>
    </dgm:pt>
    <dgm:pt modelId="{D6B6D6F7-8585-4B0B-86BE-D95D511DAC63}" type="sibTrans" cxnId="{77D8C73D-EA84-446E-AB67-52C469EE58D6}">
      <dgm:prSet/>
      <dgm:spPr/>
      <dgm:t>
        <a:bodyPr/>
        <a:lstStyle/>
        <a:p>
          <a:endParaRPr lang="en-US"/>
        </a:p>
      </dgm:t>
    </dgm:pt>
    <dgm:pt modelId="{D89EA965-8F83-4815-8877-68E7F5930043}">
      <dgm:prSet/>
      <dgm:spPr/>
      <dgm:t>
        <a:bodyPr/>
        <a:lstStyle/>
        <a:p>
          <a:r>
            <a:rPr lang="en-US"/>
            <a:t>Massachusetts law allows for videotaping, if using sound must be open and obvious</a:t>
          </a:r>
        </a:p>
      </dgm:t>
    </dgm:pt>
    <dgm:pt modelId="{B2374FB2-9EE7-4660-A6D3-4F76F86DDF67}" type="parTrans" cxnId="{35F96928-5A4A-4634-9575-7BD6DFE1C8AC}">
      <dgm:prSet/>
      <dgm:spPr/>
      <dgm:t>
        <a:bodyPr/>
        <a:lstStyle/>
        <a:p>
          <a:endParaRPr lang="en-US"/>
        </a:p>
      </dgm:t>
    </dgm:pt>
    <dgm:pt modelId="{D9A65116-DE40-40EF-BD4C-E2677974DF17}" type="sibTrans" cxnId="{35F96928-5A4A-4634-9575-7BD6DFE1C8AC}">
      <dgm:prSet/>
      <dgm:spPr/>
      <dgm:t>
        <a:bodyPr/>
        <a:lstStyle/>
        <a:p>
          <a:endParaRPr lang="en-US"/>
        </a:p>
      </dgm:t>
    </dgm:pt>
    <dgm:pt modelId="{5958D408-C167-430C-AF04-A13DFD5AFFAC}">
      <dgm:prSet/>
      <dgm:spPr/>
      <dgm:t>
        <a:bodyPr/>
        <a:lstStyle/>
        <a:p>
          <a:r>
            <a:rPr lang="en-US"/>
            <a:t>You have the right to witness and document</a:t>
          </a:r>
        </a:p>
      </dgm:t>
    </dgm:pt>
    <dgm:pt modelId="{022A2965-7A97-4E88-A421-B9CCD1574941}" type="parTrans" cxnId="{D56B473C-23B0-4894-A332-26AF7D844DD3}">
      <dgm:prSet/>
      <dgm:spPr/>
      <dgm:t>
        <a:bodyPr/>
        <a:lstStyle/>
        <a:p>
          <a:endParaRPr lang="en-US"/>
        </a:p>
      </dgm:t>
    </dgm:pt>
    <dgm:pt modelId="{5F3E529A-8F1E-43FE-87F5-8D85288A9135}" type="sibTrans" cxnId="{D56B473C-23B0-4894-A332-26AF7D844DD3}">
      <dgm:prSet/>
      <dgm:spPr/>
      <dgm:t>
        <a:bodyPr/>
        <a:lstStyle/>
        <a:p>
          <a:endParaRPr lang="en-US"/>
        </a:p>
      </dgm:t>
    </dgm:pt>
    <dgm:pt modelId="{5DFF3C9C-1CA7-4124-B7E3-8727A5B06CA8}">
      <dgm:prSet/>
      <dgm:spPr/>
      <dgm:t>
        <a:bodyPr/>
        <a:lstStyle/>
        <a:p>
          <a:r>
            <a:rPr lang="en-US"/>
            <a:t>You can ask if the immigrant wants you to call someone</a:t>
          </a:r>
        </a:p>
      </dgm:t>
    </dgm:pt>
    <dgm:pt modelId="{BF696948-A681-4FFD-9C72-403D6EC6AE86}" type="parTrans" cxnId="{8F48683A-392A-4AB5-8454-0C3A9C4E66F5}">
      <dgm:prSet/>
      <dgm:spPr/>
      <dgm:t>
        <a:bodyPr/>
        <a:lstStyle/>
        <a:p>
          <a:endParaRPr lang="en-US"/>
        </a:p>
      </dgm:t>
    </dgm:pt>
    <dgm:pt modelId="{0459974C-8241-4119-B149-5FF649F94C7A}" type="sibTrans" cxnId="{8F48683A-392A-4AB5-8454-0C3A9C4E66F5}">
      <dgm:prSet/>
      <dgm:spPr/>
      <dgm:t>
        <a:bodyPr/>
        <a:lstStyle/>
        <a:p>
          <a:endParaRPr lang="en-US"/>
        </a:p>
      </dgm:t>
    </dgm:pt>
    <dgm:pt modelId="{61848648-99FA-4516-95E3-10B81C89A67E}">
      <dgm:prSet/>
      <dgm:spPr/>
      <dgm:t>
        <a:bodyPr/>
        <a:lstStyle/>
        <a:p>
          <a:r>
            <a:rPr lang="en-US"/>
            <a:t>You can offer to help remaining family members by preparing bond packet, offering support</a:t>
          </a:r>
        </a:p>
      </dgm:t>
    </dgm:pt>
    <dgm:pt modelId="{90DA0FAE-75C6-4F62-96FD-DB70E3362ECF}" type="parTrans" cxnId="{70F4FD2F-5F35-44A9-B7CB-8BCCF6E5AB16}">
      <dgm:prSet/>
      <dgm:spPr/>
      <dgm:t>
        <a:bodyPr/>
        <a:lstStyle/>
        <a:p>
          <a:endParaRPr lang="en-US"/>
        </a:p>
      </dgm:t>
    </dgm:pt>
    <dgm:pt modelId="{BAA2448A-4190-46F7-9C49-6A8D1646AC4A}" type="sibTrans" cxnId="{70F4FD2F-5F35-44A9-B7CB-8BCCF6E5AB16}">
      <dgm:prSet/>
      <dgm:spPr/>
      <dgm:t>
        <a:bodyPr/>
        <a:lstStyle/>
        <a:p>
          <a:endParaRPr lang="en-US"/>
        </a:p>
      </dgm:t>
    </dgm:pt>
    <dgm:pt modelId="{D448B8B2-FA9F-4C78-A9C1-DC798391EB57}" type="pres">
      <dgm:prSet presAssocID="{9F284B03-98D3-49D2-8430-150EC7D4B7F8}" presName="linear" presStyleCnt="0">
        <dgm:presLayoutVars>
          <dgm:animLvl val="lvl"/>
          <dgm:resizeHandles val="exact"/>
        </dgm:presLayoutVars>
      </dgm:prSet>
      <dgm:spPr/>
    </dgm:pt>
    <dgm:pt modelId="{87F33C1B-DEB2-42E2-8C1D-C736FA93DD33}" type="pres">
      <dgm:prSet presAssocID="{BE397269-52DE-4C6E-891E-91BDE67B8FA5}" presName="parentText" presStyleLbl="node1" presStyleIdx="0" presStyleCnt="3">
        <dgm:presLayoutVars>
          <dgm:chMax val="0"/>
          <dgm:bulletEnabled val="1"/>
        </dgm:presLayoutVars>
      </dgm:prSet>
      <dgm:spPr/>
    </dgm:pt>
    <dgm:pt modelId="{EB0B0A85-9744-4A72-A11C-ABA9A94BAA84}" type="pres">
      <dgm:prSet presAssocID="{D5B723E9-85A1-4DDB-88A5-B5207577096A}" presName="spacer" presStyleCnt="0"/>
      <dgm:spPr/>
    </dgm:pt>
    <dgm:pt modelId="{2224EC29-C838-4426-8D36-34418CDD4534}" type="pres">
      <dgm:prSet presAssocID="{0AAB2E25-A0DF-427B-8D53-C6774A3AEF4D}" presName="parentText" presStyleLbl="node1" presStyleIdx="1" presStyleCnt="3">
        <dgm:presLayoutVars>
          <dgm:chMax val="0"/>
          <dgm:bulletEnabled val="1"/>
        </dgm:presLayoutVars>
      </dgm:prSet>
      <dgm:spPr/>
    </dgm:pt>
    <dgm:pt modelId="{138B765D-949F-4DDC-BC0A-493C64EC89A1}" type="pres">
      <dgm:prSet presAssocID="{32A65806-7B26-442D-878C-5471407E9BC8}" presName="spacer" presStyleCnt="0"/>
      <dgm:spPr/>
    </dgm:pt>
    <dgm:pt modelId="{C4854E21-9E7A-4513-A7BE-5C6E0FDCF09F}" type="pres">
      <dgm:prSet presAssocID="{B4E409F3-0849-421B-B2AD-93FBB3BD6614}" presName="parentText" presStyleLbl="node1" presStyleIdx="2" presStyleCnt="3">
        <dgm:presLayoutVars>
          <dgm:chMax val="0"/>
          <dgm:bulletEnabled val="1"/>
        </dgm:presLayoutVars>
      </dgm:prSet>
      <dgm:spPr/>
    </dgm:pt>
    <dgm:pt modelId="{A625D74D-5369-4E8B-A616-50DBC9CB9E7C}" type="pres">
      <dgm:prSet presAssocID="{B4E409F3-0849-421B-B2AD-93FBB3BD6614}" presName="childText" presStyleLbl="revTx" presStyleIdx="0" presStyleCnt="1">
        <dgm:presLayoutVars>
          <dgm:bulletEnabled val="1"/>
        </dgm:presLayoutVars>
      </dgm:prSet>
      <dgm:spPr/>
    </dgm:pt>
  </dgm:ptLst>
  <dgm:cxnLst>
    <dgm:cxn modelId="{BEFC4F17-2892-4800-9E60-2031B7E9F89E}" type="presOf" srcId="{0EBD2BFA-D509-4CD3-A17D-038DE3B5FE14}" destId="{A625D74D-5369-4E8B-A616-50DBC9CB9E7C}" srcOrd="0" destOrd="0" presId="urn:microsoft.com/office/officeart/2005/8/layout/vList2"/>
    <dgm:cxn modelId="{784E301F-3745-4BC6-A581-7FEA284DAA27}" type="presOf" srcId="{5DFF3C9C-1CA7-4124-B7E3-8727A5B06CA8}" destId="{A625D74D-5369-4E8B-A616-50DBC9CB9E7C}" srcOrd="0" destOrd="3" presId="urn:microsoft.com/office/officeart/2005/8/layout/vList2"/>
    <dgm:cxn modelId="{35F96928-5A4A-4634-9575-7BD6DFE1C8AC}" srcId="{B4E409F3-0849-421B-B2AD-93FBB3BD6614}" destId="{D89EA965-8F83-4815-8877-68E7F5930043}" srcOrd="1" destOrd="0" parTransId="{B2374FB2-9EE7-4660-A6D3-4F76F86DDF67}" sibTransId="{D9A65116-DE40-40EF-BD4C-E2677974DF17}"/>
    <dgm:cxn modelId="{70F4FD2F-5F35-44A9-B7CB-8BCCF6E5AB16}" srcId="{B4E409F3-0849-421B-B2AD-93FBB3BD6614}" destId="{61848648-99FA-4516-95E3-10B81C89A67E}" srcOrd="4" destOrd="0" parTransId="{90DA0FAE-75C6-4F62-96FD-DB70E3362ECF}" sibTransId="{BAA2448A-4190-46F7-9C49-6A8D1646AC4A}"/>
    <dgm:cxn modelId="{3F12C732-D126-43A2-B8A2-2D963D9D6BE2}" type="presOf" srcId="{61848648-99FA-4516-95E3-10B81C89A67E}" destId="{A625D74D-5369-4E8B-A616-50DBC9CB9E7C}" srcOrd="0" destOrd="4" presId="urn:microsoft.com/office/officeart/2005/8/layout/vList2"/>
    <dgm:cxn modelId="{8F48683A-392A-4AB5-8454-0C3A9C4E66F5}" srcId="{B4E409F3-0849-421B-B2AD-93FBB3BD6614}" destId="{5DFF3C9C-1CA7-4124-B7E3-8727A5B06CA8}" srcOrd="3" destOrd="0" parTransId="{BF696948-A681-4FFD-9C72-403D6EC6AE86}" sibTransId="{0459974C-8241-4119-B149-5FF649F94C7A}"/>
    <dgm:cxn modelId="{D56B473C-23B0-4894-A332-26AF7D844DD3}" srcId="{B4E409F3-0849-421B-B2AD-93FBB3BD6614}" destId="{5958D408-C167-430C-AF04-A13DFD5AFFAC}" srcOrd="2" destOrd="0" parTransId="{022A2965-7A97-4E88-A421-B9CCD1574941}" sibTransId="{5F3E529A-8F1E-43FE-87F5-8D85288A9135}"/>
    <dgm:cxn modelId="{77D8C73D-EA84-446E-AB67-52C469EE58D6}" srcId="{B4E409F3-0849-421B-B2AD-93FBB3BD6614}" destId="{0EBD2BFA-D509-4CD3-A17D-038DE3B5FE14}" srcOrd="0" destOrd="0" parTransId="{4F5DD586-19F5-4D1C-952D-BE25290DA318}" sibTransId="{D6B6D6F7-8585-4B0B-86BE-D95D511DAC63}"/>
    <dgm:cxn modelId="{96388144-2D92-481F-94A9-FDD7514BF66C}" type="presOf" srcId="{B4E409F3-0849-421B-B2AD-93FBB3BD6614}" destId="{C4854E21-9E7A-4513-A7BE-5C6E0FDCF09F}" srcOrd="0" destOrd="0" presId="urn:microsoft.com/office/officeart/2005/8/layout/vList2"/>
    <dgm:cxn modelId="{A1DDAE74-0819-46AE-AB85-79E8DF2B5C35}" srcId="{9F284B03-98D3-49D2-8430-150EC7D4B7F8}" destId="{0AAB2E25-A0DF-427B-8D53-C6774A3AEF4D}" srcOrd="1" destOrd="0" parTransId="{A8BDFE94-E2F6-4BF4-B093-89F9295C1E73}" sibTransId="{32A65806-7B26-442D-878C-5471407E9BC8}"/>
    <dgm:cxn modelId="{878C7079-06BD-49DE-8583-0AF58D68EBA2}" srcId="{9F284B03-98D3-49D2-8430-150EC7D4B7F8}" destId="{BE397269-52DE-4C6E-891E-91BDE67B8FA5}" srcOrd="0" destOrd="0" parTransId="{F95EA1E3-0863-45ED-ABD5-FDD66CD4D328}" sibTransId="{D5B723E9-85A1-4DDB-88A5-B5207577096A}"/>
    <dgm:cxn modelId="{F8008A8D-42AC-4970-991E-E3E49C2E365D}" type="presOf" srcId="{BE397269-52DE-4C6E-891E-91BDE67B8FA5}" destId="{87F33C1B-DEB2-42E2-8C1D-C736FA93DD33}" srcOrd="0" destOrd="0" presId="urn:microsoft.com/office/officeart/2005/8/layout/vList2"/>
    <dgm:cxn modelId="{8A76039C-6451-4656-9677-9874E5069263}" type="presOf" srcId="{D89EA965-8F83-4815-8877-68E7F5930043}" destId="{A625D74D-5369-4E8B-A616-50DBC9CB9E7C}" srcOrd="0" destOrd="1" presId="urn:microsoft.com/office/officeart/2005/8/layout/vList2"/>
    <dgm:cxn modelId="{7FD5A7A1-A183-4F7A-9281-5DA2BF9CD302}" type="presOf" srcId="{0AAB2E25-A0DF-427B-8D53-C6774A3AEF4D}" destId="{2224EC29-C838-4426-8D36-34418CDD4534}" srcOrd="0" destOrd="0" presId="urn:microsoft.com/office/officeart/2005/8/layout/vList2"/>
    <dgm:cxn modelId="{9FAFA4DF-FC8C-4C1D-B4BC-9263073C7A4C}" srcId="{9F284B03-98D3-49D2-8430-150EC7D4B7F8}" destId="{B4E409F3-0849-421B-B2AD-93FBB3BD6614}" srcOrd="2" destOrd="0" parTransId="{AAD423DC-8B9D-4528-9C18-F158809A7024}" sibTransId="{17840DFE-61BB-430E-9C61-DE943B119D7F}"/>
    <dgm:cxn modelId="{D1703EE4-A7E0-470F-A23F-E0A7147C8BE3}" type="presOf" srcId="{5958D408-C167-430C-AF04-A13DFD5AFFAC}" destId="{A625D74D-5369-4E8B-A616-50DBC9CB9E7C}" srcOrd="0" destOrd="2" presId="urn:microsoft.com/office/officeart/2005/8/layout/vList2"/>
    <dgm:cxn modelId="{9ACF3AF8-C29A-4AC6-8BF7-6830E70CCFF8}" type="presOf" srcId="{9F284B03-98D3-49D2-8430-150EC7D4B7F8}" destId="{D448B8B2-FA9F-4C78-A9C1-DC798391EB57}" srcOrd="0" destOrd="0" presId="urn:microsoft.com/office/officeart/2005/8/layout/vList2"/>
    <dgm:cxn modelId="{6580695E-2753-4D13-BEAD-4488410A3E23}" type="presParOf" srcId="{D448B8B2-FA9F-4C78-A9C1-DC798391EB57}" destId="{87F33C1B-DEB2-42E2-8C1D-C736FA93DD33}" srcOrd="0" destOrd="0" presId="urn:microsoft.com/office/officeart/2005/8/layout/vList2"/>
    <dgm:cxn modelId="{5F8F0FB9-FE07-455E-A685-13862B85FEE1}" type="presParOf" srcId="{D448B8B2-FA9F-4C78-A9C1-DC798391EB57}" destId="{EB0B0A85-9744-4A72-A11C-ABA9A94BAA84}" srcOrd="1" destOrd="0" presId="urn:microsoft.com/office/officeart/2005/8/layout/vList2"/>
    <dgm:cxn modelId="{40CAB419-8A75-45B5-A556-1A81FDAE814E}" type="presParOf" srcId="{D448B8B2-FA9F-4C78-A9C1-DC798391EB57}" destId="{2224EC29-C838-4426-8D36-34418CDD4534}" srcOrd="2" destOrd="0" presId="urn:microsoft.com/office/officeart/2005/8/layout/vList2"/>
    <dgm:cxn modelId="{2D39A50B-1507-41B0-A6CF-0C87F38DEF5B}" type="presParOf" srcId="{D448B8B2-FA9F-4C78-A9C1-DC798391EB57}" destId="{138B765D-949F-4DDC-BC0A-493C64EC89A1}" srcOrd="3" destOrd="0" presId="urn:microsoft.com/office/officeart/2005/8/layout/vList2"/>
    <dgm:cxn modelId="{CB969583-72BA-4526-BD00-099C44EF1072}" type="presParOf" srcId="{D448B8B2-FA9F-4C78-A9C1-DC798391EB57}" destId="{C4854E21-9E7A-4513-A7BE-5C6E0FDCF09F}" srcOrd="4" destOrd="0" presId="urn:microsoft.com/office/officeart/2005/8/layout/vList2"/>
    <dgm:cxn modelId="{DE93BEAD-E286-4A28-AB3F-A464B03CC823}" type="presParOf" srcId="{D448B8B2-FA9F-4C78-A9C1-DC798391EB57}" destId="{A625D74D-5369-4E8B-A616-50DBC9CB9E7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7E2376-AC75-4A48-9DA0-E5F2052F697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CA5B0C9-78B9-4EE0-85F8-A05544D71459}">
      <dgm:prSet/>
      <dgm:spPr/>
      <dgm:t>
        <a:bodyPr/>
        <a:lstStyle/>
        <a:p>
          <a:r>
            <a:rPr lang="en-US"/>
            <a:t>WHAT ARE WE LOOKING FOR?</a:t>
          </a:r>
        </a:p>
      </dgm:t>
    </dgm:pt>
    <dgm:pt modelId="{B79EA8D0-2EE4-492E-BB2F-F195D582B272}" type="parTrans" cxnId="{7BE1D242-AD49-4891-B07D-D01094668E9D}">
      <dgm:prSet/>
      <dgm:spPr/>
      <dgm:t>
        <a:bodyPr/>
        <a:lstStyle/>
        <a:p>
          <a:endParaRPr lang="en-US"/>
        </a:p>
      </dgm:t>
    </dgm:pt>
    <dgm:pt modelId="{B2D31138-60BD-4BBA-A195-F04488A5F730}" type="sibTrans" cxnId="{7BE1D242-AD49-4891-B07D-D01094668E9D}">
      <dgm:prSet/>
      <dgm:spPr/>
      <dgm:t>
        <a:bodyPr/>
        <a:lstStyle/>
        <a:p>
          <a:endParaRPr lang="en-US"/>
        </a:p>
      </dgm:t>
    </dgm:pt>
    <dgm:pt modelId="{B4AE1525-18FF-4420-AB4A-401E2B0E1B07}">
      <dgm:prSet/>
      <dgm:spPr/>
      <dgm:t>
        <a:bodyPr/>
        <a:lstStyle/>
        <a:p>
          <a:r>
            <a:rPr lang="en-US"/>
            <a:t>Random stops, non-targeted enforcement</a:t>
          </a:r>
        </a:p>
      </dgm:t>
    </dgm:pt>
    <dgm:pt modelId="{58EE2484-E7BD-4837-B8FA-96B33E4807D5}" type="parTrans" cxnId="{08739E8D-4890-4445-ABDF-08DE3124F0F0}">
      <dgm:prSet/>
      <dgm:spPr/>
      <dgm:t>
        <a:bodyPr/>
        <a:lstStyle/>
        <a:p>
          <a:endParaRPr lang="en-US"/>
        </a:p>
      </dgm:t>
    </dgm:pt>
    <dgm:pt modelId="{42DF71A0-F66E-4C01-9662-CE419E3C7D46}" type="sibTrans" cxnId="{08739E8D-4890-4445-ABDF-08DE3124F0F0}">
      <dgm:prSet/>
      <dgm:spPr/>
      <dgm:t>
        <a:bodyPr/>
        <a:lstStyle/>
        <a:p>
          <a:endParaRPr lang="en-US"/>
        </a:p>
      </dgm:t>
    </dgm:pt>
    <dgm:pt modelId="{F5A1B3B3-B18F-4C22-B850-03E5D326C4B7}">
      <dgm:prSet/>
      <dgm:spPr/>
      <dgm:t>
        <a:bodyPr/>
        <a:lstStyle/>
        <a:p>
          <a:r>
            <a:rPr lang="en-US"/>
            <a:t>Violence against immigrant</a:t>
          </a:r>
        </a:p>
      </dgm:t>
    </dgm:pt>
    <dgm:pt modelId="{A6126F03-B779-4B4A-BAF3-B44637C9BA15}" type="parTrans" cxnId="{DC397D73-8AB1-4C15-88A7-A2F8137D615C}">
      <dgm:prSet/>
      <dgm:spPr/>
      <dgm:t>
        <a:bodyPr/>
        <a:lstStyle/>
        <a:p>
          <a:endParaRPr lang="en-US"/>
        </a:p>
      </dgm:t>
    </dgm:pt>
    <dgm:pt modelId="{9900BE70-2CD8-42A6-9B7F-57D098576156}" type="sibTrans" cxnId="{DC397D73-8AB1-4C15-88A7-A2F8137D615C}">
      <dgm:prSet/>
      <dgm:spPr/>
      <dgm:t>
        <a:bodyPr/>
        <a:lstStyle/>
        <a:p>
          <a:endParaRPr lang="en-US"/>
        </a:p>
      </dgm:t>
    </dgm:pt>
    <dgm:pt modelId="{16785371-3C7D-4019-9DB4-9D5EA365DCCD}">
      <dgm:prSet/>
      <dgm:spPr/>
      <dgm:t>
        <a:bodyPr/>
        <a:lstStyle/>
        <a:p>
          <a:r>
            <a:rPr lang="en-US"/>
            <a:t>Harm, mistreatment to children</a:t>
          </a:r>
        </a:p>
      </dgm:t>
    </dgm:pt>
    <dgm:pt modelId="{736FAA76-79D9-4E66-B08E-CBAE897B013B}" type="parTrans" cxnId="{B6057992-B126-4EBB-B570-4D164744DF51}">
      <dgm:prSet/>
      <dgm:spPr/>
      <dgm:t>
        <a:bodyPr/>
        <a:lstStyle/>
        <a:p>
          <a:endParaRPr lang="en-US"/>
        </a:p>
      </dgm:t>
    </dgm:pt>
    <dgm:pt modelId="{B85DB657-DF97-412E-A544-EDA664C3A120}" type="sibTrans" cxnId="{B6057992-B126-4EBB-B570-4D164744DF51}">
      <dgm:prSet/>
      <dgm:spPr/>
      <dgm:t>
        <a:bodyPr/>
        <a:lstStyle/>
        <a:p>
          <a:endParaRPr lang="en-US"/>
        </a:p>
      </dgm:t>
    </dgm:pt>
    <dgm:pt modelId="{C4C27035-3FF1-4AFD-ADA5-55074FB1E655}">
      <dgm:prSet/>
      <dgm:spPr/>
      <dgm:t>
        <a:bodyPr/>
        <a:lstStyle/>
        <a:p>
          <a:r>
            <a:rPr lang="en-US"/>
            <a:t>Harm, mistreatment to pregnant women</a:t>
          </a:r>
        </a:p>
      </dgm:t>
    </dgm:pt>
    <dgm:pt modelId="{BA978CD1-193D-4F8E-AC8C-C1F956125058}" type="parTrans" cxnId="{0772C408-C470-4D75-95FC-B90956560555}">
      <dgm:prSet/>
      <dgm:spPr/>
      <dgm:t>
        <a:bodyPr/>
        <a:lstStyle/>
        <a:p>
          <a:endParaRPr lang="en-US"/>
        </a:p>
      </dgm:t>
    </dgm:pt>
    <dgm:pt modelId="{92B3F8FC-DAC3-4D65-9486-DC567C922D30}" type="sibTrans" cxnId="{0772C408-C470-4D75-95FC-B90956560555}">
      <dgm:prSet/>
      <dgm:spPr/>
      <dgm:t>
        <a:bodyPr/>
        <a:lstStyle/>
        <a:p>
          <a:endParaRPr lang="en-US"/>
        </a:p>
      </dgm:t>
    </dgm:pt>
    <dgm:pt modelId="{33AD3FCC-7D19-483C-8286-FC4072CB5B33}">
      <dgm:prSet/>
      <dgm:spPr/>
      <dgm:t>
        <a:bodyPr/>
        <a:lstStyle/>
        <a:p>
          <a:r>
            <a:rPr lang="en-US"/>
            <a:t>Long term residents, green card holders, those w/out any criminal record</a:t>
          </a:r>
        </a:p>
      </dgm:t>
    </dgm:pt>
    <dgm:pt modelId="{56B04941-3DDE-4FB1-B335-353C94430678}" type="parTrans" cxnId="{C140ACE9-0920-428D-878C-3D6452A6E018}">
      <dgm:prSet/>
      <dgm:spPr/>
      <dgm:t>
        <a:bodyPr/>
        <a:lstStyle/>
        <a:p>
          <a:endParaRPr lang="en-US"/>
        </a:p>
      </dgm:t>
    </dgm:pt>
    <dgm:pt modelId="{0E2108A2-14F3-459D-8A9E-5E985173ADA4}" type="sibTrans" cxnId="{C140ACE9-0920-428D-878C-3D6452A6E018}">
      <dgm:prSet/>
      <dgm:spPr/>
      <dgm:t>
        <a:bodyPr/>
        <a:lstStyle/>
        <a:p>
          <a:endParaRPr lang="en-US"/>
        </a:p>
      </dgm:t>
    </dgm:pt>
    <dgm:pt modelId="{01222CE7-9AA3-4170-8BD0-60A560C4E82C}">
      <dgm:prSet/>
      <dgm:spPr/>
      <dgm:t>
        <a:bodyPr/>
        <a:lstStyle/>
        <a:p>
          <a:r>
            <a:rPr lang="en-US"/>
            <a:t>Demeaning or outrageous behavior</a:t>
          </a:r>
        </a:p>
      </dgm:t>
    </dgm:pt>
    <dgm:pt modelId="{EC229DC3-0D33-4DF2-B184-6B5B253141B9}" type="parTrans" cxnId="{82BB38D7-3168-42D0-9F21-798459490719}">
      <dgm:prSet/>
      <dgm:spPr/>
      <dgm:t>
        <a:bodyPr/>
        <a:lstStyle/>
        <a:p>
          <a:endParaRPr lang="en-US"/>
        </a:p>
      </dgm:t>
    </dgm:pt>
    <dgm:pt modelId="{B5FA82ED-0FA3-42B4-A42F-C434B0878D1E}" type="sibTrans" cxnId="{82BB38D7-3168-42D0-9F21-798459490719}">
      <dgm:prSet/>
      <dgm:spPr/>
      <dgm:t>
        <a:bodyPr/>
        <a:lstStyle/>
        <a:p>
          <a:endParaRPr lang="en-US"/>
        </a:p>
      </dgm:t>
    </dgm:pt>
    <dgm:pt modelId="{AB17A0D1-0582-423C-9BC0-A689DD2E56EE}">
      <dgm:prSet/>
      <dgm:spPr/>
      <dgm:t>
        <a:bodyPr/>
        <a:lstStyle/>
        <a:p>
          <a:r>
            <a:rPr lang="en-US"/>
            <a:t>Violence against bystanders</a:t>
          </a:r>
        </a:p>
      </dgm:t>
    </dgm:pt>
    <dgm:pt modelId="{0E57075A-7A3F-41B6-90E0-B412F4E34627}" type="parTrans" cxnId="{3E46B2A5-9F31-4859-BF37-44069BD38F46}">
      <dgm:prSet/>
      <dgm:spPr/>
      <dgm:t>
        <a:bodyPr/>
        <a:lstStyle/>
        <a:p>
          <a:endParaRPr lang="en-US"/>
        </a:p>
      </dgm:t>
    </dgm:pt>
    <dgm:pt modelId="{F39B49E5-7CC4-47A8-98E7-363A11316A85}" type="sibTrans" cxnId="{3E46B2A5-9F31-4859-BF37-44069BD38F46}">
      <dgm:prSet/>
      <dgm:spPr/>
      <dgm:t>
        <a:bodyPr/>
        <a:lstStyle/>
        <a:p>
          <a:endParaRPr lang="en-US"/>
        </a:p>
      </dgm:t>
    </dgm:pt>
    <dgm:pt modelId="{218A5054-DB34-4766-A352-31C3DDACEDD6}">
      <dgm:prSet/>
      <dgm:spPr/>
      <dgm:t>
        <a:bodyPr/>
        <a:lstStyle/>
        <a:p>
          <a:r>
            <a:rPr lang="en-US"/>
            <a:t>REPORTS:</a:t>
          </a:r>
        </a:p>
      </dgm:t>
    </dgm:pt>
    <dgm:pt modelId="{E8021283-72B6-4A09-8455-46473B7A90B5}" type="parTrans" cxnId="{980DFD25-35CD-4B8B-A514-09F7EF3101D5}">
      <dgm:prSet/>
      <dgm:spPr/>
      <dgm:t>
        <a:bodyPr/>
        <a:lstStyle/>
        <a:p>
          <a:endParaRPr lang="en-US"/>
        </a:p>
      </dgm:t>
    </dgm:pt>
    <dgm:pt modelId="{C95F7309-B5F6-48BC-A7E6-58DFBC8E7EA4}" type="sibTrans" cxnId="{980DFD25-35CD-4B8B-A514-09F7EF3101D5}">
      <dgm:prSet/>
      <dgm:spPr/>
      <dgm:t>
        <a:bodyPr/>
        <a:lstStyle/>
        <a:p>
          <a:endParaRPr lang="en-US"/>
        </a:p>
      </dgm:t>
    </dgm:pt>
    <dgm:pt modelId="{24B021B4-A09D-414A-A034-EC38CAAA7CBF}">
      <dgm:prSet/>
      <dgm:spPr/>
      <dgm:t>
        <a:bodyPr/>
        <a:lstStyle/>
        <a:p>
          <a:r>
            <a:rPr lang="en-US"/>
            <a:t>ACLU: </a:t>
          </a:r>
          <a:r>
            <a:rPr lang="en-US" b="0" i="0"/>
            <a:t>617-482-3170</a:t>
          </a:r>
          <a:endParaRPr lang="en-US"/>
        </a:p>
      </dgm:t>
    </dgm:pt>
    <dgm:pt modelId="{538FCABD-3973-466D-9F46-25675E581BC0}" type="parTrans" cxnId="{8637BF33-A1F6-4841-8F03-B8A271ADA329}">
      <dgm:prSet/>
      <dgm:spPr/>
      <dgm:t>
        <a:bodyPr/>
        <a:lstStyle/>
        <a:p>
          <a:endParaRPr lang="en-US"/>
        </a:p>
      </dgm:t>
    </dgm:pt>
    <dgm:pt modelId="{5D58B586-4DB3-4C36-97C7-383F45756B09}" type="sibTrans" cxnId="{8637BF33-A1F6-4841-8F03-B8A271ADA329}">
      <dgm:prSet/>
      <dgm:spPr/>
      <dgm:t>
        <a:bodyPr/>
        <a:lstStyle/>
        <a:p>
          <a:endParaRPr lang="en-US"/>
        </a:p>
      </dgm:t>
    </dgm:pt>
    <dgm:pt modelId="{568156C4-227E-4C03-8AEF-A785EB8B0B44}">
      <dgm:prSet/>
      <dgm:spPr/>
      <dgm:t>
        <a:bodyPr/>
        <a:lstStyle/>
        <a:p>
          <a:r>
            <a:rPr lang="en-US"/>
            <a:t>Attorney General (ask for Civil Rights Division) </a:t>
          </a:r>
          <a:r>
            <a:rPr lang="en-US" b="0" i="0"/>
            <a:t>(617) 963-2000.</a:t>
          </a:r>
          <a:endParaRPr lang="en-US"/>
        </a:p>
      </dgm:t>
    </dgm:pt>
    <dgm:pt modelId="{2163C285-B335-417A-B8BC-7C5477322CF4}" type="parTrans" cxnId="{B9BFB3DD-F0AB-486A-B56A-3F6CB037859C}">
      <dgm:prSet/>
      <dgm:spPr/>
      <dgm:t>
        <a:bodyPr/>
        <a:lstStyle/>
        <a:p>
          <a:endParaRPr lang="en-US"/>
        </a:p>
      </dgm:t>
    </dgm:pt>
    <dgm:pt modelId="{9201C4FB-11F6-40E9-A756-E677113AE147}" type="sibTrans" cxnId="{B9BFB3DD-F0AB-486A-B56A-3F6CB037859C}">
      <dgm:prSet/>
      <dgm:spPr/>
      <dgm:t>
        <a:bodyPr/>
        <a:lstStyle/>
        <a:p>
          <a:endParaRPr lang="en-US"/>
        </a:p>
      </dgm:t>
    </dgm:pt>
    <dgm:pt modelId="{202AC03E-BABB-4314-AA1D-4A2F41591079}">
      <dgm:prSet/>
      <dgm:spPr/>
      <dgm:t>
        <a:bodyPr/>
        <a:lstStyle/>
        <a:p>
          <a:r>
            <a:rPr lang="en-US"/>
            <a:t>LUCE:  </a:t>
          </a:r>
          <a:r>
            <a:rPr lang="en-US" b="0" i="0"/>
            <a:t>617-370-5023</a:t>
          </a:r>
          <a:endParaRPr lang="en-US" b="0"/>
        </a:p>
      </dgm:t>
    </dgm:pt>
    <dgm:pt modelId="{9E1932A3-FBC1-4C89-85AA-DFF1AFE918AE}" type="parTrans" cxnId="{96D39638-0B72-45F4-82C6-F33012C2A323}">
      <dgm:prSet/>
      <dgm:spPr/>
      <dgm:t>
        <a:bodyPr/>
        <a:lstStyle/>
        <a:p>
          <a:endParaRPr lang="en-US"/>
        </a:p>
      </dgm:t>
    </dgm:pt>
    <dgm:pt modelId="{4C5EC710-24E2-4B2A-904C-9856858914A3}" type="sibTrans" cxnId="{96D39638-0B72-45F4-82C6-F33012C2A323}">
      <dgm:prSet/>
      <dgm:spPr/>
      <dgm:t>
        <a:bodyPr/>
        <a:lstStyle/>
        <a:p>
          <a:endParaRPr lang="en-US"/>
        </a:p>
      </dgm:t>
    </dgm:pt>
    <dgm:pt modelId="{7CAECE64-A70E-42FD-BD68-50547F7DCA4D}" type="pres">
      <dgm:prSet presAssocID="{817E2376-AC75-4A48-9DA0-E5F2052F6977}" presName="linear" presStyleCnt="0">
        <dgm:presLayoutVars>
          <dgm:dir/>
          <dgm:animLvl val="lvl"/>
          <dgm:resizeHandles val="exact"/>
        </dgm:presLayoutVars>
      </dgm:prSet>
      <dgm:spPr/>
    </dgm:pt>
    <dgm:pt modelId="{73DB192B-4F77-4103-8B5F-766B7BEAD2D1}" type="pres">
      <dgm:prSet presAssocID="{3CA5B0C9-78B9-4EE0-85F8-A05544D71459}" presName="parentLin" presStyleCnt="0"/>
      <dgm:spPr/>
    </dgm:pt>
    <dgm:pt modelId="{0399F448-A02C-4496-946E-68A388DD211E}" type="pres">
      <dgm:prSet presAssocID="{3CA5B0C9-78B9-4EE0-85F8-A05544D71459}" presName="parentLeftMargin" presStyleLbl="node1" presStyleIdx="0" presStyleCnt="2"/>
      <dgm:spPr/>
    </dgm:pt>
    <dgm:pt modelId="{75FEDC65-526A-40E7-8243-65F89A2D5ADB}" type="pres">
      <dgm:prSet presAssocID="{3CA5B0C9-78B9-4EE0-85F8-A05544D71459}" presName="parentText" presStyleLbl="node1" presStyleIdx="0" presStyleCnt="2">
        <dgm:presLayoutVars>
          <dgm:chMax val="0"/>
          <dgm:bulletEnabled val="1"/>
        </dgm:presLayoutVars>
      </dgm:prSet>
      <dgm:spPr/>
    </dgm:pt>
    <dgm:pt modelId="{57CE5AC9-4AE5-4F41-B6CD-0DF0DF21FEF6}" type="pres">
      <dgm:prSet presAssocID="{3CA5B0C9-78B9-4EE0-85F8-A05544D71459}" presName="negativeSpace" presStyleCnt="0"/>
      <dgm:spPr/>
    </dgm:pt>
    <dgm:pt modelId="{1918FCE0-0DDA-4137-B6FC-5556AB22F093}" type="pres">
      <dgm:prSet presAssocID="{3CA5B0C9-78B9-4EE0-85F8-A05544D71459}" presName="childText" presStyleLbl="conFgAcc1" presStyleIdx="0" presStyleCnt="2">
        <dgm:presLayoutVars>
          <dgm:bulletEnabled val="1"/>
        </dgm:presLayoutVars>
      </dgm:prSet>
      <dgm:spPr/>
    </dgm:pt>
    <dgm:pt modelId="{F7DDC4FD-47D4-4C9A-851F-EC9E7A5F4EEB}" type="pres">
      <dgm:prSet presAssocID="{B2D31138-60BD-4BBA-A195-F04488A5F730}" presName="spaceBetweenRectangles" presStyleCnt="0"/>
      <dgm:spPr/>
    </dgm:pt>
    <dgm:pt modelId="{81F423C5-36ED-4F13-8976-588CD77C4E52}" type="pres">
      <dgm:prSet presAssocID="{218A5054-DB34-4766-A352-31C3DDACEDD6}" presName="parentLin" presStyleCnt="0"/>
      <dgm:spPr/>
    </dgm:pt>
    <dgm:pt modelId="{4588BAD1-41ED-402F-B469-38F199C4C08B}" type="pres">
      <dgm:prSet presAssocID="{218A5054-DB34-4766-A352-31C3DDACEDD6}" presName="parentLeftMargin" presStyleLbl="node1" presStyleIdx="0" presStyleCnt="2"/>
      <dgm:spPr/>
    </dgm:pt>
    <dgm:pt modelId="{6E08FF23-7211-4026-99A7-751D09114ACD}" type="pres">
      <dgm:prSet presAssocID="{218A5054-DB34-4766-A352-31C3DDACEDD6}" presName="parentText" presStyleLbl="node1" presStyleIdx="1" presStyleCnt="2">
        <dgm:presLayoutVars>
          <dgm:chMax val="0"/>
          <dgm:bulletEnabled val="1"/>
        </dgm:presLayoutVars>
      </dgm:prSet>
      <dgm:spPr/>
    </dgm:pt>
    <dgm:pt modelId="{0EBA0E36-0B5E-403F-8569-0E8FAAE078F5}" type="pres">
      <dgm:prSet presAssocID="{218A5054-DB34-4766-A352-31C3DDACEDD6}" presName="negativeSpace" presStyleCnt="0"/>
      <dgm:spPr/>
    </dgm:pt>
    <dgm:pt modelId="{081BF328-ACCA-497B-81B3-80DE77898C49}" type="pres">
      <dgm:prSet presAssocID="{218A5054-DB34-4766-A352-31C3DDACEDD6}" presName="childText" presStyleLbl="conFgAcc1" presStyleIdx="1" presStyleCnt="2">
        <dgm:presLayoutVars>
          <dgm:bulletEnabled val="1"/>
        </dgm:presLayoutVars>
      </dgm:prSet>
      <dgm:spPr/>
    </dgm:pt>
  </dgm:ptLst>
  <dgm:cxnLst>
    <dgm:cxn modelId="{0772C408-C470-4D75-95FC-B90956560555}" srcId="{3CA5B0C9-78B9-4EE0-85F8-A05544D71459}" destId="{C4C27035-3FF1-4AFD-ADA5-55074FB1E655}" srcOrd="3" destOrd="0" parTransId="{BA978CD1-193D-4F8E-AC8C-C1F956125058}" sibTransId="{92B3F8FC-DAC3-4D65-9486-DC567C922D30}"/>
    <dgm:cxn modelId="{5F6DE71F-270A-43A7-98E9-58D0133FF7BF}" type="presOf" srcId="{33AD3FCC-7D19-483C-8286-FC4072CB5B33}" destId="{1918FCE0-0DDA-4137-B6FC-5556AB22F093}" srcOrd="0" destOrd="4" presId="urn:microsoft.com/office/officeart/2005/8/layout/list1"/>
    <dgm:cxn modelId="{980DFD25-35CD-4B8B-A514-09F7EF3101D5}" srcId="{817E2376-AC75-4A48-9DA0-E5F2052F6977}" destId="{218A5054-DB34-4766-A352-31C3DDACEDD6}" srcOrd="1" destOrd="0" parTransId="{E8021283-72B6-4A09-8455-46473B7A90B5}" sibTransId="{C95F7309-B5F6-48BC-A7E6-58DFBC8E7EA4}"/>
    <dgm:cxn modelId="{B0F5CF2A-E18E-41F1-AAB3-17DC2BD93946}" type="presOf" srcId="{218A5054-DB34-4766-A352-31C3DDACEDD6}" destId="{4588BAD1-41ED-402F-B469-38F199C4C08B}" srcOrd="0" destOrd="0" presId="urn:microsoft.com/office/officeart/2005/8/layout/list1"/>
    <dgm:cxn modelId="{9B856D32-B459-479C-B392-AE6A49DFC9A2}" type="presOf" srcId="{218A5054-DB34-4766-A352-31C3DDACEDD6}" destId="{6E08FF23-7211-4026-99A7-751D09114ACD}" srcOrd="1" destOrd="0" presId="urn:microsoft.com/office/officeart/2005/8/layout/list1"/>
    <dgm:cxn modelId="{8637BF33-A1F6-4841-8F03-B8A271ADA329}" srcId="{218A5054-DB34-4766-A352-31C3DDACEDD6}" destId="{24B021B4-A09D-414A-A034-EC38CAAA7CBF}" srcOrd="0" destOrd="0" parTransId="{538FCABD-3973-466D-9F46-25675E581BC0}" sibTransId="{5D58B586-4DB3-4C36-97C7-383F45756B09}"/>
    <dgm:cxn modelId="{96D39638-0B72-45F4-82C6-F33012C2A323}" srcId="{218A5054-DB34-4766-A352-31C3DDACEDD6}" destId="{202AC03E-BABB-4314-AA1D-4A2F41591079}" srcOrd="2" destOrd="0" parTransId="{9E1932A3-FBC1-4C89-85AA-DFF1AFE918AE}" sibTransId="{4C5EC710-24E2-4B2A-904C-9856858914A3}"/>
    <dgm:cxn modelId="{2DA72B40-2236-499E-B7C8-DF8655A8D493}" type="presOf" srcId="{3CA5B0C9-78B9-4EE0-85F8-A05544D71459}" destId="{75FEDC65-526A-40E7-8243-65F89A2D5ADB}" srcOrd="1" destOrd="0" presId="urn:microsoft.com/office/officeart/2005/8/layout/list1"/>
    <dgm:cxn modelId="{73A0655D-1896-4802-B943-D9CD8789778C}" type="presOf" srcId="{F5A1B3B3-B18F-4C22-B850-03E5D326C4B7}" destId="{1918FCE0-0DDA-4137-B6FC-5556AB22F093}" srcOrd="0" destOrd="1" presId="urn:microsoft.com/office/officeart/2005/8/layout/list1"/>
    <dgm:cxn modelId="{7BE1D242-AD49-4891-B07D-D01094668E9D}" srcId="{817E2376-AC75-4A48-9DA0-E5F2052F6977}" destId="{3CA5B0C9-78B9-4EE0-85F8-A05544D71459}" srcOrd="0" destOrd="0" parTransId="{B79EA8D0-2EE4-492E-BB2F-F195D582B272}" sibTransId="{B2D31138-60BD-4BBA-A195-F04488A5F730}"/>
    <dgm:cxn modelId="{DC397D73-8AB1-4C15-88A7-A2F8137D615C}" srcId="{3CA5B0C9-78B9-4EE0-85F8-A05544D71459}" destId="{F5A1B3B3-B18F-4C22-B850-03E5D326C4B7}" srcOrd="1" destOrd="0" parTransId="{A6126F03-B779-4B4A-BAF3-B44637C9BA15}" sibTransId="{9900BE70-2CD8-42A6-9B7F-57D098576156}"/>
    <dgm:cxn modelId="{695FFC82-84C7-40B7-BA91-59ACB2F20F98}" type="presOf" srcId="{202AC03E-BABB-4314-AA1D-4A2F41591079}" destId="{081BF328-ACCA-497B-81B3-80DE77898C49}" srcOrd="0" destOrd="2" presId="urn:microsoft.com/office/officeart/2005/8/layout/list1"/>
    <dgm:cxn modelId="{08739E8D-4890-4445-ABDF-08DE3124F0F0}" srcId="{3CA5B0C9-78B9-4EE0-85F8-A05544D71459}" destId="{B4AE1525-18FF-4420-AB4A-401E2B0E1B07}" srcOrd="0" destOrd="0" parTransId="{58EE2484-E7BD-4837-B8FA-96B33E4807D5}" sibTransId="{42DF71A0-F66E-4C01-9662-CE419E3C7D46}"/>
    <dgm:cxn modelId="{34150C8E-FE52-48F9-B093-286D162C8DFF}" type="presOf" srcId="{817E2376-AC75-4A48-9DA0-E5F2052F6977}" destId="{7CAECE64-A70E-42FD-BD68-50547F7DCA4D}" srcOrd="0" destOrd="0" presId="urn:microsoft.com/office/officeart/2005/8/layout/list1"/>
    <dgm:cxn modelId="{B6057992-B126-4EBB-B570-4D164744DF51}" srcId="{3CA5B0C9-78B9-4EE0-85F8-A05544D71459}" destId="{16785371-3C7D-4019-9DB4-9D5EA365DCCD}" srcOrd="2" destOrd="0" parTransId="{736FAA76-79D9-4E66-B08E-CBAE897B013B}" sibTransId="{B85DB657-DF97-412E-A544-EDA664C3A120}"/>
    <dgm:cxn modelId="{900CD49C-E5FE-408B-B0A6-A3DFE76E7855}" type="presOf" srcId="{24B021B4-A09D-414A-A034-EC38CAAA7CBF}" destId="{081BF328-ACCA-497B-81B3-80DE77898C49}" srcOrd="0" destOrd="0" presId="urn:microsoft.com/office/officeart/2005/8/layout/list1"/>
    <dgm:cxn modelId="{3E46B2A5-9F31-4859-BF37-44069BD38F46}" srcId="{3CA5B0C9-78B9-4EE0-85F8-A05544D71459}" destId="{AB17A0D1-0582-423C-9BC0-A689DD2E56EE}" srcOrd="6" destOrd="0" parTransId="{0E57075A-7A3F-41B6-90E0-B412F4E34627}" sibTransId="{F39B49E5-7CC4-47A8-98E7-363A11316A85}"/>
    <dgm:cxn modelId="{BDBDFEB1-E63E-4E3E-AA31-21A402B9C6BB}" type="presOf" srcId="{3CA5B0C9-78B9-4EE0-85F8-A05544D71459}" destId="{0399F448-A02C-4496-946E-68A388DD211E}" srcOrd="0" destOrd="0" presId="urn:microsoft.com/office/officeart/2005/8/layout/list1"/>
    <dgm:cxn modelId="{AB7A3CB6-305F-439F-AE0D-287C5B1D175E}" type="presOf" srcId="{16785371-3C7D-4019-9DB4-9D5EA365DCCD}" destId="{1918FCE0-0DDA-4137-B6FC-5556AB22F093}" srcOrd="0" destOrd="2" presId="urn:microsoft.com/office/officeart/2005/8/layout/list1"/>
    <dgm:cxn modelId="{C0EA26C3-9D82-49D9-9069-9A54A8ACA06F}" type="presOf" srcId="{C4C27035-3FF1-4AFD-ADA5-55074FB1E655}" destId="{1918FCE0-0DDA-4137-B6FC-5556AB22F093}" srcOrd="0" destOrd="3" presId="urn:microsoft.com/office/officeart/2005/8/layout/list1"/>
    <dgm:cxn modelId="{F21B9ECD-E393-4C5E-99D0-F4725F006180}" type="presOf" srcId="{568156C4-227E-4C03-8AEF-A785EB8B0B44}" destId="{081BF328-ACCA-497B-81B3-80DE77898C49}" srcOrd="0" destOrd="1" presId="urn:microsoft.com/office/officeart/2005/8/layout/list1"/>
    <dgm:cxn modelId="{C106C0CE-3A5F-4DD9-A543-B5DEED177C51}" type="presOf" srcId="{B4AE1525-18FF-4420-AB4A-401E2B0E1B07}" destId="{1918FCE0-0DDA-4137-B6FC-5556AB22F093}" srcOrd="0" destOrd="0" presId="urn:microsoft.com/office/officeart/2005/8/layout/list1"/>
    <dgm:cxn modelId="{82BB38D7-3168-42D0-9F21-798459490719}" srcId="{3CA5B0C9-78B9-4EE0-85F8-A05544D71459}" destId="{01222CE7-9AA3-4170-8BD0-60A560C4E82C}" srcOrd="5" destOrd="0" parTransId="{EC229DC3-0D33-4DF2-B184-6B5B253141B9}" sibTransId="{B5FA82ED-0FA3-42B4-A42F-C434B0878D1E}"/>
    <dgm:cxn modelId="{B9BFB3DD-F0AB-486A-B56A-3F6CB037859C}" srcId="{218A5054-DB34-4766-A352-31C3DDACEDD6}" destId="{568156C4-227E-4C03-8AEF-A785EB8B0B44}" srcOrd="1" destOrd="0" parTransId="{2163C285-B335-417A-B8BC-7C5477322CF4}" sibTransId="{9201C4FB-11F6-40E9-A756-E677113AE147}"/>
    <dgm:cxn modelId="{C140ACE9-0920-428D-878C-3D6452A6E018}" srcId="{3CA5B0C9-78B9-4EE0-85F8-A05544D71459}" destId="{33AD3FCC-7D19-483C-8286-FC4072CB5B33}" srcOrd="4" destOrd="0" parTransId="{56B04941-3DDE-4FB1-B335-353C94430678}" sibTransId="{0E2108A2-14F3-459D-8A9E-5E985173ADA4}"/>
    <dgm:cxn modelId="{B286D3FB-1754-490C-9830-37646289B9FE}" type="presOf" srcId="{01222CE7-9AA3-4170-8BD0-60A560C4E82C}" destId="{1918FCE0-0DDA-4137-B6FC-5556AB22F093}" srcOrd="0" destOrd="5" presId="urn:microsoft.com/office/officeart/2005/8/layout/list1"/>
    <dgm:cxn modelId="{6DC91AFF-58B8-47A8-9018-3CC42362B4F7}" type="presOf" srcId="{AB17A0D1-0582-423C-9BC0-A689DD2E56EE}" destId="{1918FCE0-0DDA-4137-B6FC-5556AB22F093}" srcOrd="0" destOrd="6" presId="urn:microsoft.com/office/officeart/2005/8/layout/list1"/>
    <dgm:cxn modelId="{395BEE4B-5199-4EED-9E88-B16DD71968FE}" type="presParOf" srcId="{7CAECE64-A70E-42FD-BD68-50547F7DCA4D}" destId="{73DB192B-4F77-4103-8B5F-766B7BEAD2D1}" srcOrd="0" destOrd="0" presId="urn:microsoft.com/office/officeart/2005/8/layout/list1"/>
    <dgm:cxn modelId="{C66B51E2-E494-435B-9125-CBDA9C0D3E54}" type="presParOf" srcId="{73DB192B-4F77-4103-8B5F-766B7BEAD2D1}" destId="{0399F448-A02C-4496-946E-68A388DD211E}" srcOrd="0" destOrd="0" presId="urn:microsoft.com/office/officeart/2005/8/layout/list1"/>
    <dgm:cxn modelId="{014E2481-E60B-40A6-833D-A1A2B26A911A}" type="presParOf" srcId="{73DB192B-4F77-4103-8B5F-766B7BEAD2D1}" destId="{75FEDC65-526A-40E7-8243-65F89A2D5ADB}" srcOrd="1" destOrd="0" presId="urn:microsoft.com/office/officeart/2005/8/layout/list1"/>
    <dgm:cxn modelId="{D58A2BCB-13A4-446F-9052-F9AC4AA10053}" type="presParOf" srcId="{7CAECE64-A70E-42FD-BD68-50547F7DCA4D}" destId="{57CE5AC9-4AE5-4F41-B6CD-0DF0DF21FEF6}" srcOrd="1" destOrd="0" presId="urn:microsoft.com/office/officeart/2005/8/layout/list1"/>
    <dgm:cxn modelId="{5A86C6CD-8ADD-422A-9343-4F483EABB361}" type="presParOf" srcId="{7CAECE64-A70E-42FD-BD68-50547F7DCA4D}" destId="{1918FCE0-0DDA-4137-B6FC-5556AB22F093}" srcOrd="2" destOrd="0" presId="urn:microsoft.com/office/officeart/2005/8/layout/list1"/>
    <dgm:cxn modelId="{1F82F1D6-A1C4-46D7-8053-0E18A657E5B8}" type="presParOf" srcId="{7CAECE64-A70E-42FD-BD68-50547F7DCA4D}" destId="{F7DDC4FD-47D4-4C9A-851F-EC9E7A5F4EEB}" srcOrd="3" destOrd="0" presId="urn:microsoft.com/office/officeart/2005/8/layout/list1"/>
    <dgm:cxn modelId="{EA8D8119-AD35-44F6-947A-E28CA4EAA476}" type="presParOf" srcId="{7CAECE64-A70E-42FD-BD68-50547F7DCA4D}" destId="{81F423C5-36ED-4F13-8976-588CD77C4E52}" srcOrd="4" destOrd="0" presId="urn:microsoft.com/office/officeart/2005/8/layout/list1"/>
    <dgm:cxn modelId="{B767C4F2-CB0C-403A-9408-0C196A644CA0}" type="presParOf" srcId="{81F423C5-36ED-4F13-8976-588CD77C4E52}" destId="{4588BAD1-41ED-402F-B469-38F199C4C08B}" srcOrd="0" destOrd="0" presId="urn:microsoft.com/office/officeart/2005/8/layout/list1"/>
    <dgm:cxn modelId="{1986E04C-41D2-4270-B29D-42E85AD862E9}" type="presParOf" srcId="{81F423C5-36ED-4F13-8976-588CD77C4E52}" destId="{6E08FF23-7211-4026-99A7-751D09114ACD}" srcOrd="1" destOrd="0" presId="urn:microsoft.com/office/officeart/2005/8/layout/list1"/>
    <dgm:cxn modelId="{9392C45B-AF4F-41EA-9F43-5108EFDE1B6E}" type="presParOf" srcId="{7CAECE64-A70E-42FD-BD68-50547F7DCA4D}" destId="{0EBA0E36-0B5E-403F-8569-0E8FAAE078F5}" srcOrd="5" destOrd="0" presId="urn:microsoft.com/office/officeart/2005/8/layout/list1"/>
    <dgm:cxn modelId="{2FC943D6-AC6F-4C62-A165-B4669D2C0E24}" type="presParOf" srcId="{7CAECE64-A70E-42FD-BD68-50547F7DCA4D}" destId="{081BF328-ACCA-497B-81B3-80DE77898C4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D3127D-F817-4D93-85F6-8745070BC27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12C28C7-1174-4CA0-8296-6EBA25A29764}">
      <dgm:prSet/>
      <dgm:spPr/>
      <dgm:t>
        <a:bodyPr/>
        <a:lstStyle/>
        <a:p>
          <a:r>
            <a:rPr lang="en-US"/>
            <a:t>Private Attorneys:</a:t>
          </a:r>
        </a:p>
      </dgm:t>
    </dgm:pt>
    <dgm:pt modelId="{6570C5A1-AFC5-499A-AD1D-7AA8805564FD}" type="parTrans" cxnId="{6C6475F8-6F04-4EAC-BA52-D7EFE5F7C1B7}">
      <dgm:prSet/>
      <dgm:spPr/>
      <dgm:t>
        <a:bodyPr/>
        <a:lstStyle/>
        <a:p>
          <a:endParaRPr lang="en-US"/>
        </a:p>
      </dgm:t>
    </dgm:pt>
    <dgm:pt modelId="{22AE461E-359B-4975-BD23-839B097DE4E2}" type="sibTrans" cxnId="{6C6475F8-6F04-4EAC-BA52-D7EFE5F7C1B7}">
      <dgm:prSet/>
      <dgm:spPr/>
      <dgm:t>
        <a:bodyPr/>
        <a:lstStyle/>
        <a:p>
          <a:endParaRPr lang="en-US"/>
        </a:p>
      </dgm:t>
    </dgm:pt>
    <dgm:pt modelId="{EF64DF70-97A2-4B0B-8916-96C8BF55B248}">
      <dgm:prSet/>
      <dgm:spPr/>
      <dgm:t>
        <a:bodyPr/>
        <a:lstStyle/>
        <a:p>
          <a:r>
            <a:rPr lang="en-US"/>
            <a:t>Flat fees versus hourly</a:t>
          </a:r>
        </a:p>
      </dgm:t>
    </dgm:pt>
    <dgm:pt modelId="{2EE20280-D0CD-45C9-90E6-9764B36B8322}" type="parTrans" cxnId="{E0D6C966-8A3D-40F4-B2CD-9ED4DAFFA7EB}">
      <dgm:prSet/>
      <dgm:spPr/>
      <dgm:t>
        <a:bodyPr/>
        <a:lstStyle/>
        <a:p>
          <a:endParaRPr lang="en-US"/>
        </a:p>
      </dgm:t>
    </dgm:pt>
    <dgm:pt modelId="{CA4908C7-3DAE-42CB-808A-AA50FBD0689D}" type="sibTrans" cxnId="{E0D6C966-8A3D-40F4-B2CD-9ED4DAFFA7EB}">
      <dgm:prSet/>
      <dgm:spPr/>
      <dgm:t>
        <a:bodyPr/>
        <a:lstStyle/>
        <a:p>
          <a:endParaRPr lang="en-US"/>
        </a:p>
      </dgm:t>
    </dgm:pt>
    <dgm:pt modelId="{F9096E2D-2C7E-4C2F-8555-F6BE3285FA50}">
      <dgm:prSet/>
      <dgm:spPr/>
      <dgm:t>
        <a:bodyPr/>
        <a:lstStyle/>
        <a:p>
          <a:r>
            <a:rPr lang="en-US"/>
            <a:t>Payment plans</a:t>
          </a:r>
        </a:p>
      </dgm:t>
    </dgm:pt>
    <dgm:pt modelId="{75AF6A82-4EF7-4981-A238-1E34BBFACFD3}" type="parTrans" cxnId="{3159A1F0-D6C9-409B-95BD-32FB25B9F490}">
      <dgm:prSet/>
      <dgm:spPr/>
      <dgm:t>
        <a:bodyPr/>
        <a:lstStyle/>
        <a:p>
          <a:endParaRPr lang="en-US"/>
        </a:p>
      </dgm:t>
    </dgm:pt>
    <dgm:pt modelId="{1CE51B2E-AAB3-46E5-BA54-0325A877E7DB}" type="sibTrans" cxnId="{3159A1F0-D6C9-409B-95BD-32FB25B9F490}">
      <dgm:prSet/>
      <dgm:spPr/>
      <dgm:t>
        <a:bodyPr/>
        <a:lstStyle/>
        <a:p>
          <a:endParaRPr lang="en-US"/>
        </a:p>
      </dgm:t>
    </dgm:pt>
    <dgm:pt modelId="{9630A56B-CBF4-4399-A9F5-D503C99BA311}">
      <dgm:prSet/>
      <dgm:spPr/>
      <dgm:t>
        <a:bodyPr/>
        <a:lstStyle/>
        <a:p>
          <a:r>
            <a:rPr lang="en-US"/>
            <a:t>Factors to consider:</a:t>
          </a:r>
        </a:p>
      </dgm:t>
    </dgm:pt>
    <dgm:pt modelId="{381D8F17-F91B-42B0-A34F-24DF6DE300DD}" type="parTrans" cxnId="{05A55280-709C-4217-9B25-2A3449104CD1}">
      <dgm:prSet/>
      <dgm:spPr/>
      <dgm:t>
        <a:bodyPr/>
        <a:lstStyle/>
        <a:p>
          <a:endParaRPr lang="en-US"/>
        </a:p>
      </dgm:t>
    </dgm:pt>
    <dgm:pt modelId="{EFE80557-9495-479D-8C9A-32BD2B2E2540}" type="sibTrans" cxnId="{05A55280-709C-4217-9B25-2A3449104CD1}">
      <dgm:prSet/>
      <dgm:spPr/>
      <dgm:t>
        <a:bodyPr/>
        <a:lstStyle/>
        <a:p>
          <a:endParaRPr lang="en-US"/>
        </a:p>
      </dgm:t>
    </dgm:pt>
    <dgm:pt modelId="{BB83EE23-EE99-4D47-9F27-F30D6B8C3404}">
      <dgm:prSet/>
      <dgm:spPr/>
      <dgm:t>
        <a:bodyPr/>
        <a:lstStyle/>
        <a:p>
          <a:r>
            <a:rPr lang="en-US"/>
            <a:t>Public Discipline – check the BBO website</a:t>
          </a:r>
        </a:p>
      </dgm:t>
    </dgm:pt>
    <dgm:pt modelId="{080489FF-31F0-4C21-9C36-A9E0E9B222EF}" type="parTrans" cxnId="{638C56C7-B83A-49CA-BBFC-9C0BDCE5A3ED}">
      <dgm:prSet/>
      <dgm:spPr/>
      <dgm:t>
        <a:bodyPr/>
        <a:lstStyle/>
        <a:p>
          <a:endParaRPr lang="en-US"/>
        </a:p>
      </dgm:t>
    </dgm:pt>
    <dgm:pt modelId="{C0991DCE-A2B9-498D-9DE7-AEBB17D18096}" type="sibTrans" cxnId="{638C56C7-B83A-49CA-BBFC-9C0BDCE5A3ED}">
      <dgm:prSet/>
      <dgm:spPr/>
      <dgm:t>
        <a:bodyPr/>
        <a:lstStyle/>
        <a:p>
          <a:endParaRPr lang="en-US"/>
        </a:p>
      </dgm:t>
    </dgm:pt>
    <dgm:pt modelId="{D91CAA2C-41D5-4274-98D6-0126D0F069C9}">
      <dgm:prSet/>
      <dgm:spPr/>
      <dgm:t>
        <a:bodyPr/>
        <a:lstStyle/>
        <a:p>
          <a:r>
            <a:rPr lang="en-US"/>
            <a:t>Online ratings</a:t>
          </a:r>
        </a:p>
      </dgm:t>
    </dgm:pt>
    <dgm:pt modelId="{48E20E8D-04CE-4BB8-9FA0-B0F346D8A5C0}" type="parTrans" cxnId="{579D2019-7D7B-4A7F-ACDB-1FE48FABE463}">
      <dgm:prSet/>
      <dgm:spPr/>
      <dgm:t>
        <a:bodyPr/>
        <a:lstStyle/>
        <a:p>
          <a:endParaRPr lang="en-US"/>
        </a:p>
      </dgm:t>
    </dgm:pt>
    <dgm:pt modelId="{714E8F6C-2059-467A-BDEB-CC1504DB244A}" type="sibTrans" cxnId="{579D2019-7D7B-4A7F-ACDB-1FE48FABE463}">
      <dgm:prSet/>
      <dgm:spPr/>
      <dgm:t>
        <a:bodyPr/>
        <a:lstStyle/>
        <a:p>
          <a:endParaRPr lang="en-US"/>
        </a:p>
      </dgm:t>
    </dgm:pt>
    <dgm:pt modelId="{829F1334-8ABB-4620-BFE5-07A1EDE65626}">
      <dgm:prSet/>
      <dgm:spPr/>
      <dgm:t>
        <a:bodyPr/>
        <a:lstStyle/>
        <a:p>
          <a:r>
            <a:rPr lang="en-US"/>
            <a:t>Word of Mouth</a:t>
          </a:r>
        </a:p>
      </dgm:t>
    </dgm:pt>
    <dgm:pt modelId="{C857CFD1-5974-4717-826E-7FBE7CD7EDF5}" type="parTrans" cxnId="{0CA730D8-4987-4686-BD9C-A0C736476D5E}">
      <dgm:prSet/>
      <dgm:spPr/>
      <dgm:t>
        <a:bodyPr/>
        <a:lstStyle/>
        <a:p>
          <a:endParaRPr lang="en-US"/>
        </a:p>
      </dgm:t>
    </dgm:pt>
    <dgm:pt modelId="{45D88BA6-DB18-431E-A471-F86B300DA450}" type="sibTrans" cxnId="{0CA730D8-4987-4686-BD9C-A0C736476D5E}">
      <dgm:prSet/>
      <dgm:spPr/>
      <dgm:t>
        <a:bodyPr/>
        <a:lstStyle/>
        <a:p>
          <a:endParaRPr lang="en-US"/>
        </a:p>
      </dgm:t>
    </dgm:pt>
    <dgm:pt modelId="{F7D53487-311F-4B3C-8BEC-FDE6738299D4}">
      <dgm:prSet/>
      <dgm:spPr/>
      <dgm:t>
        <a:bodyPr/>
        <a:lstStyle/>
        <a:p>
          <a:r>
            <a:rPr lang="en-US"/>
            <a:t>Referral basis </a:t>
          </a:r>
        </a:p>
      </dgm:t>
    </dgm:pt>
    <dgm:pt modelId="{D9F19174-3FFF-467A-BB77-E9ABF6215201}" type="parTrans" cxnId="{1496165F-9ADD-4113-958C-DF8782BA74FC}">
      <dgm:prSet/>
      <dgm:spPr/>
      <dgm:t>
        <a:bodyPr/>
        <a:lstStyle/>
        <a:p>
          <a:endParaRPr lang="en-US"/>
        </a:p>
      </dgm:t>
    </dgm:pt>
    <dgm:pt modelId="{02D878FF-9ADD-4029-A174-7724B34CE841}" type="sibTrans" cxnId="{1496165F-9ADD-4113-958C-DF8782BA74FC}">
      <dgm:prSet/>
      <dgm:spPr/>
      <dgm:t>
        <a:bodyPr/>
        <a:lstStyle/>
        <a:p>
          <a:endParaRPr lang="en-US"/>
        </a:p>
      </dgm:t>
    </dgm:pt>
    <dgm:pt modelId="{78EA4AB8-C5E2-439A-8451-5D8A78CF823A}">
      <dgm:prSet/>
      <dgm:spPr/>
      <dgm:t>
        <a:bodyPr/>
        <a:lstStyle/>
        <a:p>
          <a:r>
            <a:rPr lang="en-US"/>
            <a:t>Experience </a:t>
          </a:r>
        </a:p>
      </dgm:t>
    </dgm:pt>
    <dgm:pt modelId="{6D002930-6B79-4328-8CD9-8CB9FBA5C9C0}" type="parTrans" cxnId="{BF9F7336-5B57-4725-B3CF-86075AE5BE29}">
      <dgm:prSet/>
      <dgm:spPr/>
      <dgm:t>
        <a:bodyPr/>
        <a:lstStyle/>
        <a:p>
          <a:endParaRPr lang="en-US"/>
        </a:p>
      </dgm:t>
    </dgm:pt>
    <dgm:pt modelId="{B2793E9C-87F6-435D-894F-681138A9A11B}" type="sibTrans" cxnId="{BF9F7336-5B57-4725-B3CF-86075AE5BE29}">
      <dgm:prSet/>
      <dgm:spPr/>
      <dgm:t>
        <a:bodyPr/>
        <a:lstStyle/>
        <a:p>
          <a:endParaRPr lang="en-US"/>
        </a:p>
      </dgm:t>
    </dgm:pt>
    <dgm:pt modelId="{3008582B-C418-4CFA-B4B1-B037C0169725}">
      <dgm:prSet/>
      <dgm:spPr/>
      <dgm:t>
        <a:bodyPr/>
        <a:lstStyle/>
        <a:p>
          <a:r>
            <a:rPr lang="en-US"/>
            <a:t>Do they do bond/removal defense?</a:t>
          </a:r>
        </a:p>
      </dgm:t>
    </dgm:pt>
    <dgm:pt modelId="{87D133EF-AF01-41DE-A802-5CB6722C3110}" type="parTrans" cxnId="{1B8989AC-9BB5-4F9B-A3FB-50CE980A0695}">
      <dgm:prSet/>
      <dgm:spPr/>
      <dgm:t>
        <a:bodyPr/>
        <a:lstStyle/>
        <a:p>
          <a:endParaRPr lang="en-US"/>
        </a:p>
      </dgm:t>
    </dgm:pt>
    <dgm:pt modelId="{33D2D70A-8F16-45CD-85BA-6B0E9CAF2EDE}" type="sibTrans" cxnId="{1B8989AC-9BB5-4F9B-A3FB-50CE980A0695}">
      <dgm:prSet/>
      <dgm:spPr/>
      <dgm:t>
        <a:bodyPr/>
        <a:lstStyle/>
        <a:p>
          <a:endParaRPr lang="en-US"/>
        </a:p>
      </dgm:t>
    </dgm:pt>
    <dgm:pt modelId="{C5503ECB-FE2B-42E3-916D-FD60194C78ED}">
      <dgm:prSet/>
      <dgm:spPr/>
      <dgm:t>
        <a:bodyPr/>
        <a:lstStyle/>
        <a:p>
          <a:r>
            <a:rPr lang="en-US"/>
            <a:t>Are they a member of AILA?</a:t>
          </a:r>
        </a:p>
      </dgm:t>
    </dgm:pt>
    <dgm:pt modelId="{19C69E95-3850-4A82-A1AD-41ED17064CA8}" type="parTrans" cxnId="{4E79FB06-46A2-4780-A3D1-C5B684900A35}">
      <dgm:prSet/>
      <dgm:spPr/>
      <dgm:t>
        <a:bodyPr/>
        <a:lstStyle/>
        <a:p>
          <a:endParaRPr lang="en-US"/>
        </a:p>
      </dgm:t>
    </dgm:pt>
    <dgm:pt modelId="{7FB38E35-C9DD-4C7F-B5D5-58CD394F7E34}" type="sibTrans" cxnId="{4E79FB06-46A2-4780-A3D1-C5B684900A35}">
      <dgm:prSet/>
      <dgm:spPr/>
      <dgm:t>
        <a:bodyPr/>
        <a:lstStyle/>
        <a:p>
          <a:endParaRPr lang="en-US"/>
        </a:p>
      </dgm:t>
    </dgm:pt>
    <dgm:pt modelId="{62C3B158-37D9-4111-ABEC-B141E71F02A6}">
      <dgm:prSet/>
      <dgm:spPr/>
      <dgm:t>
        <a:bodyPr/>
        <a:lstStyle/>
        <a:p>
          <a:r>
            <a:rPr lang="en-US"/>
            <a:t>How often do they represent immigrants?</a:t>
          </a:r>
        </a:p>
      </dgm:t>
    </dgm:pt>
    <dgm:pt modelId="{26E14BEA-D1E8-4BAC-A7D2-B64681CAE5CD}" type="parTrans" cxnId="{F76ABD9D-9BEF-4E40-8B2E-16C496BCB9CE}">
      <dgm:prSet/>
      <dgm:spPr/>
      <dgm:t>
        <a:bodyPr/>
        <a:lstStyle/>
        <a:p>
          <a:endParaRPr lang="en-US"/>
        </a:p>
      </dgm:t>
    </dgm:pt>
    <dgm:pt modelId="{CEFBC5AE-AF2F-45C1-B467-681D63BE7E3F}" type="sibTrans" cxnId="{F76ABD9D-9BEF-4E40-8B2E-16C496BCB9CE}">
      <dgm:prSet/>
      <dgm:spPr/>
      <dgm:t>
        <a:bodyPr/>
        <a:lstStyle/>
        <a:p>
          <a:endParaRPr lang="en-US"/>
        </a:p>
      </dgm:t>
    </dgm:pt>
    <dgm:pt modelId="{545989BE-B039-45C2-98AD-473C1009F942}">
      <dgm:prSet/>
      <dgm:spPr/>
      <dgm:t>
        <a:bodyPr/>
        <a:lstStyle/>
        <a:p>
          <a:r>
            <a:rPr lang="en-US"/>
            <a:t>When is the last time they went to court?</a:t>
          </a:r>
        </a:p>
      </dgm:t>
    </dgm:pt>
    <dgm:pt modelId="{E4EEFE4A-1716-4314-BCD0-B2F86A7AE8A2}" type="parTrans" cxnId="{7A22C152-B651-4C0A-991B-C96D54A68C9C}">
      <dgm:prSet/>
      <dgm:spPr/>
      <dgm:t>
        <a:bodyPr/>
        <a:lstStyle/>
        <a:p>
          <a:endParaRPr lang="en-US"/>
        </a:p>
      </dgm:t>
    </dgm:pt>
    <dgm:pt modelId="{2CE39B95-BBEA-4798-9065-BCE2C18B1EC0}" type="sibTrans" cxnId="{7A22C152-B651-4C0A-991B-C96D54A68C9C}">
      <dgm:prSet/>
      <dgm:spPr/>
      <dgm:t>
        <a:bodyPr/>
        <a:lstStyle/>
        <a:p>
          <a:endParaRPr lang="en-US"/>
        </a:p>
      </dgm:t>
    </dgm:pt>
    <dgm:pt modelId="{C96FE9F2-E70E-4708-958C-1C5EA08CC803}">
      <dgm:prSet/>
      <dgm:spPr/>
      <dgm:t>
        <a:bodyPr/>
        <a:lstStyle/>
        <a:p>
          <a:r>
            <a:rPr lang="en-US"/>
            <a:t>https://www.massbbo.org/s/attorney-registration</a:t>
          </a:r>
        </a:p>
      </dgm:t>
    </dgm:pt>
    <dgm:pt modelId="{106E99A3-F2D1-4280-BF5B-7C70698357B3}" type="parTrans" cxnId="{C5939A4C-B165-49E0-8261-46B486455D8F}">
      <dgm:prSet/>
      <dgm:spPr/>
      <dgm:t>
        <a:bodyPr/>
        <a:lstStyle/>
        <a:p>
          <a:endParaRPr lang="en-US"/>
        </a:p>
      </dgm:t>
    </dgm:pt>
    <dgm:pt modelId="{AD2FDBCC-7AE5-4F5E-9F42-13E994B6C664}" type="sibTrans" cxnId="{C5939A4C-B165-49E0-8261-46B486455D8F}">
      <dgm:prSet/>
      <dgm:spPr/>
      <dgm:t>
        <a:bodyPr/>
        <a:lstStyle/>
        <a:p>
          <a:endParaRPr lang="en-US"/>
        </a:p>
      </dgm:t>
    </dgm:pt>
    <dgm:pt modelId="{52A4135E-EFA7-4BC6-B0D6-4EF444F3DA47}">
      <dgm:prSet/>
      <dgm:spPr/>
      <dgm:t>
        <a:bodyPr/>
        <a:lstStyle/>
        <a:p>
          <a:r>
            <a:rPr lang="en-US"/>
            <a:t>Refunds</a:t>
          </a:r>
        </a:p>
      </dgm:t>
    </dgm:pt>
    <dgm:pt modelId="{4BA03B3F-F8C7-4EE2-9B2B-FF9200ACC4F1}" type="parTrans" cxnId="{D4CDCBEA-24CD-40B9-A29F-68F0ABDB3D95}">
      <dgm:prSet/>
      <dgm:spPr/>
      <dgm:t>
        <a:bodyPr/>
        <a:lstStyle/>
        <a:p>
          <a:endParaRPr lang="en-US"/>
        </a:p>
      </dgm:t>
    </dgm:pt>
    <dgm:pt modelId="{46D3D8A3-1E30-4CE3-A0AA-BDD237EF6DDE}" type="sibTrans" cxnId="{D4CDCBEA-24CD-40B9-A29F-68F0ABDB3D95}">
      <dgm:prSet/>
      <dgm:spPr/>
      <dgm:t>
        <a:bodyPr/>
        <a:lstStyle/>
        <a:p>
          <a:endParaRPr lang="en-US"/>
        </a:p>
      </dgm:t>
    </dgm:pt>
    <dgm:pt modelId="{9C80B986-65A7-424C-B62F-21909F5C1E8B}" type="pres">
      <dgm:prSet presAssocID="{E2D3127D-F817-4D93-85F6-8745070BC27A}" presName="linear" presStyleCnt="0">
        <dgm:presLayoutVars>
          <dgm:animLvl val="lvl"/>
          <dgm:resizeHandles val="exact"/>
        </dgm:presLayoutVars>
      </dgm:prSet>
      <dgm:spPr/>
    </dgm:pt>
    <dgm:pt modelId="{07E02D6F-4192-442E-B151-37D2A07020EC}" type="pres">
      <dgm:prSet presAssocID="{A12C28C7-1174-4CA0-8296-6EBA25A29764}" presName="parentText" presStyleLbl="node1" presStyleIdx="0" presStyleCnt="2">
        <dgm:presLayoutVars>
          <dgm:chMax val="0"/>
          <dgm:bulletEnabled val="1"/>
        </dgm:presLayoutVars>
      </dgm:prSet>
      <dgm:spPr/>
    </dgm:pt>
    <dgm:pt modelId="{A2819BA5-2D35-484C-B0F0-42A574916988}" type="pres">
      <dgm:prSet presAssocID="{A12C28C7-1174-4CA0-8296-6EBA25A29764}" presName="childText" presStyleLbl="revTx" presStyleIdx="0" presStyleCnt="2">
        <dgm:presLayoutVars>
          <dgm:bulletEnabled val="1"/>
        </dgm:presLayoutVars>
      </dgm:prSet>
      <dgm:spPr/>
    </dgm:pt>
    <dgm:pt modelId="{03378D47-CAA2-4EEA-9F00-431192EEE9DD}" type="pres">
      <dgm:prSet presAssocID="{9630A56B-CBF4-4399-A9F5-D503C99BA311}" presName="parentText" presStyleLbl="node1" presStyleIdx="1" presStyleCnt="2">
        <dgm:presLayoutVars>
          <dgm:chMax val="0"/>
          <dgm:bulletEnabled val="1"/>
        </dgm:presLayoutVars>
      </dgm:prSet>
      <dgm:spPr/>
    </dgm:pt>
    <dgm:pt modelId="{1BBC16FC-7259-48C1-B21F-15C33D9425CF}" type="pres">
      <dgm:prSet presAssocID="{9630A56B-CBF4-4399-A9F5-D503C99BA311}" presName="childText" presStyleLbl="revTx" presStyleIdx="1" presStyleCnt="2">
        <dgm:presLayoutVars>
          <dgm:bulletEnabled val="1"/>
        </dgm:presLayoutVars>
      </dgm:prSet>
      <dgm:spPr/>
    </dgm:pt>
  </dgm:ptLst>
  <dgm:cxnLst>
    <dgm:cxn modelId="{4E79FB06-46A2-4780-A3D1-C5B684900A35}" srcId="{78EA4AB8-C5E2-439A-8451-5D8A78CF823A}" destId="{C5503ECB-FE2B-42E3-916D-FD60194C78ED}" srcOrd="1" destOrd="0" parTransId="{19C69E95-3850-4A82-A1AD-41ED17064CA8}" sibTransId="{7FB38E35-C9DD-4C7F-B5D5-58CD394F7E34}"/>
    <dgm:cxn modelId="{F91F2B0C-CBDC-4CF5-BB3F-4037D9FD4E61}" type="presOf" srcId="{F9096E2D-2C7E-4C2F-8555-F6BE3285FA50}" destId="{A2819BA5-2D35-484C-B0F0-42A574916988}" srcOrd="0" destOrd="1" presId="urn:microsoft.com/office/officeart/2005/8/layout/vList2"/>
    <dgm:cxn modelId="{579D2019-7D7B-4A7F-ACDB-1FE48FABE463}" srcId="{9630A56B-CBF4-4399-A9F5-D503C99BA311}" destId="{D91CAA2C-41D5-4274-98D6-0126D0F069C9}" srcOrd="1" destOrd="0" parTransId="{48E20E8D-04CE-4BB8-9FA0-B0F346D8A5C0}" sibTransId="{714E8F6C-2059-467A-BDEB-CC1504DB244A}"/>
    <dgm:cxn modelId="{59852622-205E-4041-A733-23D460E15228}" type="presOf" srcId="{52A4135E-EFA7-4BC6-B0D6-4EF444F3DA47}" destId="{A2819BA5-2D35-484C-B0F0-42A574916988}" srcOrd="0" destOrd="2" presId="urn:microsoft.com/office/officeart/2005/8/layout/vList2"/>
    <dgm:cxn modelId="{BF9F7336-5B57-4725-B3CF-86075AE5BE29}" srcId="{9630A56B-CBF4-4399-A9F5-D503C99BA311}" destId="{78EA4AB8-C5E2-439A-8451-5D8A78CF823A}" srcOrd="4" destOrd="0" parTransId="{6D002930-6B79-4328-8CD9-8CB9FBA5C9C0}" sibTransId="{B2793E9C-87F6-435D-894F-681138A9A11B}"/>
    <dgm:cxn modelId="{A189C238-DED6-4CC2-BCCD-43C31E64F355}" type="presOf" srcId="{EF64DF70-97A2-4B0B-8916-96C8BF55B248}" destId="{A2819BA5-2D35-484C-B0F0-42A574916988}" srcOrd="0" destOrd="0" presId="urn:microsoft.com/office/officeart/2005/8/layout/vList2"/>
    <dgm:cxn modelId="{F7B55B3A-1A9F-4FC0-8326-457DD00EF6B3}" type="presOf" srcId="{78EA4AB8-C5E2-439A-8451-5D8A78CF823A}" destId="{1BBC16FC-7259-48C1-B21F-15C33D9425CF}" srcOrd="0" destOrd="5" presId="urn:microsoft.com/office/officeart/2005/8/layout/vList2"/>
    <dgm:cxn modelId="{1496165F-9ADD-4113-958C-DF8782BA74FC}" srcId="{9630A56B-CBF4-4399-A9F5-D503C99BA311}" destId="{F7D53487-311F-4B3C-8BEC-FDE6738299D4}" srcOrd="3" destOrd="0" parTransId="{D9F19174-3FFF-467A-BB77-E9ABF6215201}" sibTransId="{02D878FF-9ADD-4029-A174-7724B34CE841}"/>
    <dgm:cxn modelId="{62649465-99B2-4EA2-89F2-0892B575D401}" type="presOf" srcId="{C5503ECB-FE2B-42E3-916D-FD60194C78ED}" destId="{1BBC16FC-7259-48C1-B21F-15C33D9425CF}" srcOrd="0" destOrd="7" presId="urn:microsoft.com/office/officeart/2005/8/layout/vList2"/>
    <dgm:cxn modelId="{0634C746-EE67-4A0B-AFFE-DD6DE1CA374C}" type="presOf" srcId="{E2D3127D-F817-4D93-85F6-8745070BC27A}" destId="{9C80B986-65A7-424C-B62F-21909F5C1E8B}" srcOrd="0" destOrd="0" presId="urn:microsoft.com/office/officeart/2005/8/layout/vList2"/>
    <dgm:cxn modelId="{E0D6C966-8A3D-40F4-B2CD-9ED4DAFFA7EB}" srcId="{A12C28C7-1174-4CA0-8296-6EBA25A29764}" destId="{EF64DF70-97A2-4B0B-8916-96C8BF55B248}" srcOrd="0" destOrd="0" parTransId="{2EE20280-D0CD-45C9-90E6-9764B36B8322}" sibTransId="{CA4908C7-3DAE-42CB-808A-AA50FBD0689D}"/>
    <dgm:cxn modelId="{C5939A4C-B165-49E0-8261-46B486455D8F}" srcId="{BB83EE23-EE99-4D47-9F27-F30D6B8C3404}" destId="{C96FE9F2-E70E-4708-958C-1C5EA08CC803}" srcOrd="0" destOrd="0" parTransId="{106E99A3-F2D1-4280-BF5B-7C70698357B3}" sibTransId="{AD2FDBCC-7AE5-4F5E-9F42-13E994B6C664}"/>
    <dgm:cxn modelId="{7A22C152-B651-4C0A-991B-C96D54A68C9C}" srcId="{78EA4AB8-C5E2-439A-8451-5D8A78CF823A}" destId="{545989BE-B039-45C2-98AD-473C1009F942}" srcOrd="3" destOrd="0" parTransId="{E4EEFE4A-1716-4314-BCD0-B2F86A7AE8A2}" sibTransId="{2CE39B95-BBEA-4798-9065-BCE2C18B1EC0}"/>
    <dgm:cxn modelId="{90F08C59-FF93-4546-889C-D51815966405}" type="presOf" srcId="{D91CAA2C-41D5-4274-98D6-0126D0F069C9}" destId="{1BBC16FC-7259-48C1-B21F-15C33D9425CF}" srcOrd="0" destOrd="2" presId="urn:microsoft.com/office/officeart/2005/8/layout/vList2"/>
    <dgm:cxn modelId="{4275C159-F915-494B-ADC3-A13CC120B720}" type="presOf" srcId="{62C3B158-37D9-4111-ABEC-B141E71F02A6}" destId="{1BBC16FC-7259-48C1-B21F-15C33D9425CF}" srcOrd="0" destOrd="8" presId="urn:microsoft.com/office/officeart/2005/8/layout/vList2"/>
    <dgm:cxn modelId="{4723505A-25B7-4B8C-AFE4-0B9F8C3F75F0}" type="presOf" srcId="{A12C28C7-1174-4CA0-8296-6EBA25A29764}" destId="{07E02D6F-4192-442E-B151-37D2A07020EC}" srcOrd="0" destOrd="0" presId="urn:microsoft.com/office/officeart/2005/8/layout/vList2"/>
    <dgm:cxn modelId="{05A55280-709C-4217-9B25-2A3449104CD1}" srcId="{E2D3127D-F817-4D93-85F6-8745070BC27A}" destId="{9630A56B-CBF4-4399-A9F5-D503C99BA311}" srcOrd="1" destOrd="0" parTransId="{381D8F17-F91B-42B0-A34F-24DF6DE300DD}" sibTransId="{EFE80557-9495-479D-8C9A-32BD2B2E2540}"/>
    <dgm:cxn modelId="{1C65AA98-9091-4779-906F-0FB6F888BE2A}" type="presOf" srcId="{BB83EE23-EE99-4D47-9F27-F30D6B8C3404}" destId="{1BBC16FC-7259-48C1-B21F-15C33D9425CF}" srcOrd="0" destOrd="0" presId="urn:microsoft.com/office/officeart/2005/8/layout/vList2"/>
    <dgm:cxn modelId="{F76ABD9D-9BEF-4E40-8B2E-16C496BCB9CE}" srcId="{78EA4AB8-C5E2-439A-8451-5D8A78CF823A}" destId="{62C3B158-37D9-4111-ABEC-B141E71F02A6}" srcOrd="2" destOrd="0" parTransId="{26E14BEA-D1E8-4BAC-A7D2-B64681CAE5CD}" sibTransId="{CEFBC5AE-AF2F-45C1-B467-681D63BE7E3F}"/>
    <dgm:cxn modelId="{1B8989AC-9BB5-4F9B-A3FB-50CE980A0695}" srcId="{78EA4AB8-C5E2-439A-8451-5D8A78CF823A}" destId="{3008582B-C418-4CFA-B4B1-B037C0169725}" srcOrd="0" destOrd="0" parTransId="{87D133EF-AF01-41DE-A802-5CB6722C3110}" sibTransId="{33D2D70A-8F16-45CD-85BA-6B0E9CAF2EDE}"/>
    <dgm:cxn modelId="{CAF154B1-EC60-46BD-AB44-D74AB5D6F295}" type="presOf" srcId="{3008582B-C418-4CFA-B4B1-B037C0169725}" destId="{1BBC16FC-7259-48C1-B21F-15C33D9425CF}" srcOrd="0" destOrd="6" presId="urn:microsoft.com/office/officeart/2005/8/layout/vList2"/>
    <dgm:cxn modelId="{8F4E5EB7-E4B8-4D6D-99DF-C3FA849EC5CA}" type="presOf" srcId="{545989BE-B039-45C2-98AD-473C1009F942}" destId="{1BBC16FC-7259-48C1-B21F-15C33D9425CF}" srcOrd="0" destOrd="9" presId="urn:microsoft.com/office/officeart/2005/8/layout/vList2"/>
    <dgm:cxn modelId="{EC967FBB-5126-4A43-8F12-27878A3F256C}" type="presOf" srcId="{9630A56B-CBF4-4399-A9F5-D503C99BA311}" destId="{03378D47-CAA2-4EEA-9F00-431192EEE9DD}" srcOrd="0" destOrd="0" presId="urn:microsoft.com/office/officeart/2005/8/layout/vList2"/>
    <dgm:cxn modelId="{638C56C7-B83A-49CA-BBFC-9C0BDCE5A3ED}" srcId="{9630A56B-CBF4-4399-A9F5-D503C99BA311}" destId="{BB83EE23-EE99-4D47-9F27-F30D6B8C3404}" srcOrd="0" destOrd="0" parTransId="{080489FF-31F0-4C21-9C36-A9E0E9B222EF}" sibTransId="{C0991DCE-A2B9-498D-9DE7-AEBB17D18096}"/>
    <dgm:cxn modelId="{504587D3-F99D-4CC4-8244-968A752022EE}" type="presOf" srcId="{F7D53487-311F-4B3C-8BEC-FDE6738299D4}" destId="{1BBC16FC-7259-48C1-B21F-15C33D9425CF}" srcOrd="0" destOrd="4" presId="urn:microsoft.com/office/officeart/2005/8/layout/vList2"/>
    <dgm:cxn modelId="{0CA730D8-4987-4686-BD9C-A0C736476D5E}" srcId="{9630A56B-CBF4-4399-A9F5-D503C99BA311}" destId="{829F1334-8ABB-4620-BFE5-07A1EDE65626}" srcOrd="2" destOrd="0" parTransId="{C857CFD1-5974-4717-826E-7FBE7CD7EDF5}" sibTransId="{45D88BA6-DB18-431E-A471-F86B300DA450}"/>
    <dgm:cxn modelId="{6FE789E8-B89B-4E4D-BBDB-3D96082B1ADF}" type="presOf" srcId="{829F1334-8ABB-4620-BFE5-07A1EDE65626}" destId="{1BBC16FC-7259-48C1-B21F-15C33D9425CF}" srcOrd="0" destOrd="3" presId="urn:microsoft.com/office/officeart/2005/8/layout/vList2"/>
    <dgm:cxn modelId="{D4CDCBEA-24CD-40B9-A29F-68F0ABDB3D95}" srcId="{A12C28C7-1174-4CA0-8296-6EBA25A29764}" destId="{52A4135E-EFA7-4BC6-B0D6-4EF444F3DA47}" srcOrd="2" destOrd="0" parTransId="{4BA03B3F-F8C7-4EE2-9B2B-FF9200ACC4F1}" sibTransId="{46D3D8A3-1E30-4CE3-A0AA-BDD237EF6DDE}"/>
    <dgm:cxn modelId="{9E6261EF-2AD9-4981-B917-61560655C69E}" type="presOf" srcId="{C96FE9F2-E70E-4708-958C-1C5EA08CC803}" destId="{1BBC16FC-7259-48C1-B21F-15C33D9425CF}" srcOrd="0" destOrd="1" presId="urn:microsoft.com/office/officeart/2005/8/layout/vList2"/>
    <dgm:cxn modelId="{3159A1F0-D6C9-409B-95BD-32FB25B9F490}" srcId="{A12C28C7-1174-4CA0-8296-6EBA25A29764}" destId="{F9096E2D-2C7E-4C2F-8555-F6BE3285FA50}" srcOrd="1" destOrd="0" parTransId="{75AF6A82-4EF7-4981-A238-1E34BBFACFD3}" sibTransId="{1CE51B2E-AAB3-46E5-BA54-0325A877E7DB}"/>
    <dgm:cxn modelId="{6C6475F8-6F04-4EAC-BA52-D7EFE5F7C1B7}" srcId="{E2D3127D-F817-4D93-85F6-8745070BC27A}" destId="{A12C28C7-1174-4CA0-8296-6EBA25A29764}" srcOrd="0" destOrd="0" parTransId="{6570C5A1-AFC5-499A-AD1D-7AA8805564FD}" sibTransId="{22AE461E-359B-4975-BD23-839B097DE4E2}"/>
    <dgm:cxn modelId="{BD2EA093-4CCF-46E3-803A-DE0188927037}" type="presParOf" srcId="{9C80B986-65A7-424C-B62F-21909F5C1E8B}" destId="{07E02D6F-4192-442E-B151-37D2A07020EC}" srcOrd="0" destOrd="0" presId="urn:microsoft.com/office/officeart/2005/8/layout/vList2"/>
    <dgm:cxn modelId="{66C6F480-C24A-4F29-A35A-7207B8814D47}" type="presParOf" srcId="{9C80B986-65A7-424C-B62F-21909F5C1E8B}" destId="{A2819BA5-2D35-484C-B0F0-42A574916988}" srcOrd="1" destOrd="0" presId="urn:microsoft.com/office/officeart/2005/8/layout/vList2"/>
    <dgm:cxn modelId="{2AB713CB-5C9E-4B04-A950-893EAE2BBFFA}" type="presParOf" srcId="{9C80B986-65A7-424C-B62F-21909F5C1E8B}" destId="{03378D47-CAA2-4EEA-9F00-431192EEE9DD}" srcOrd="2" destOrd="0" presId="urn:microsoft.com/office/officeart/2005/8/layout/vList2"/>
    <dgm:cxn modelId="{38A4B837-419F-482A-A203-53D955C90D40}" type="presParOf" srcId="{9C80B986-65A7-424C-B62F-21909F5C1E8B}" destId="{1BBC16FC-7259-48C1-B21F-15C33D9425C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70C5B-C07F-494A-8AB6-DE347B2DD857}">
      <dsp:nvSpPr>
        <dsp:cNvPr id="0" name=""/>
        <dsp:cNvSpPr/>
      </dsp:nvSpPr>
      <dsp:spPr>
        <a:xfrm>
          <a:off x="804" y="471623"/>
          <a:ext cx="2478727" cy="3914503"/>
        </a:xfrm>
        <a:prstGeom prst="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a:t>ICE is a federal law enforcement agency</a:t>
          </a:r>
        </a:p>
      </dsp:txBody>
      <dsp:txXfrm>
        <a:off x="804" y="471623"/>
        <a:ext cx="2478727" cy="3914503"/>
      </dsp:txXfrm>
    </dsp:sp>
    <dsp:sp modelId="{C50C822B-C998-4BD9-93AF-781C0C535479}">
      <dsp:nvSpPr>
        <dsp:cNvPr id="0" name=""/>
        <dsp:cNvSpPr/>
      </dsp:nvSpPr>
      <dsp:spPr>
        <a:xfrm>
          <a:off x="2552384" y="2307375"/>
          <a:ext cx="366878" cy="243000"/>
        </a:xfrm>
        <a:prstGeom prst="rightArrow">
          <a:avLst>
            <a:gd name="adj1" fmla="val 50000"/>
            <a:gd name="adj2" fmla="val 5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C016C784-A17F-4AF3-9B53-605821B4F6E9}">
      <dsp:nvSpPr>
        <dsp:cNvPr id="0" name=""/>
        <dsp:cNvSpPr/>
      </dsp:nvSpPr>
      <dsp:spPr>
        <a:xfrm>
          <a:off x="2992115" y="512992"/>
          <a:ext cx="2445855" cy="3831765"/>
        </a:xfrm>
        <a:prstGeom prst="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a:t>ICE’s authority is generally limited to immigration related enforcement, unless acting in concert with federal or state law enforcement, or investigating crimes through ICE criminal investigative units</a:t>
          </a:r>
        </a:p>
        <a:p>
          <a:pPr marL="0" lvl="0" indent="0" algn="ctr" defTabSz="800100">
            <a:lnSpc>
              <a:spcPct val="90000"/>
            </a:lnSpc>
            <a:spcBef>
              <a:spcPct val="0"/>
            </a:spcBef>
            <a:spcAft>
              <a:spcPct val="35000"/>
            </a:spcAft>
            <a:buNone/>
          </a:pPr>
          <a:endParaRPr lang="en-US" sz="1800" kern="1200"/>
        </a:p>
      </dsp:txBody>
      <dsp:txXfrm>
        <a:off x="2992115" y="512992"/>
        <a:ext cx="2445855" cy="38317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6977D-B617-45BD-9F42-6E90F95FD7A4}">
      <dsp:nvSpPr>
        <dsp:cNvPr id="0" name=""/>
        <dsp:cNvSpPr/>
      </dsp:nvSpPr>
      <dsp:spPr>
        <a:xfrm>
          <a:off x="0" y="66170"/>
          <a:ext cx="5806973" cy="9417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The Attorney General's office along with ORI’s support, funded and created the “Legal Representation Fund” or LRF</a:t>
          </a:r>
          <a:endParaRPr lang="en-US" sz="1700" kern="1200"/>
        </a:p>
      </dsp:txBody>
      <dsp:txXfrm>
        <a:off x="27584" y="93754"/>
        <a:ext cx="4790701" cy="886628"/>
      </dsp:txXfrm>
    </dsp:sp>
    <dsp:sp modelId="{6A02761E-0347-4B77-9741-525F625FB854}">
      <dsp:nvSpPr>
        <dsp:cNvPr id="0" name=""/>
        <dsp:cNvSpPr/>
      </dsp:nvSpPr>
      <dsp:spPr>
        <a:xfrm>
          <a:off x="512379" y="1098762"/>
          <a:ext cx="5806973" cy="9417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Boston Immigration Justice Accompaniment Network (BIJAN) &amp; the Beyond Bond and Legal Defense Fund (BBLDF) organizes the LFR.</a:t>
          </a:r>
          <a:endParaRPr lang="en-US" sz="1700" kern="1200"/>
        </a:p>
      </dsp:txBody>
      <dsp:txXfrm>
        <a:off x="539963" y="1126346"/>
        <a:ext cx="4627257" cy="886628"/>
      </dsp:txXfrm>
    </dsp:sp>
    <dsp:sp modelId="{72A8329C-B102-4A34-B4C3-2587BC7CF4E0}">
      <dsp:nvSpPr>
        <dsp:cNvPr id="0" name=""/>
        <dsp:cNvSpPr/>
      </dsp:nvSpPr>
      <dsp:spPr>
        <a:xfrm>
          <a:off x="1024759" y="2197524"/>
          <a:ext cx="5806973" cy="9417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baseline="0"/>
            <a:t>Mission: to help fund free legal representation to detained immigrants who are eligible to request an immigration bond</a:t>
          </a:r>
          <a:endParaRPr lang="en-US" sz="1700" kern="1200"/>
        </a:p>
      </dsp:txBody>
      <dsp:txXfrm>
        <a:off x="1052343" y="2225108"/>
        <a:ext cx="4627257" cy="886628"/>
      </dsp:txXfrm>
    </dsp:sp>
    <dsp:sp modelId="{FE01E7C3-13E8-4503-B409-1113778BB434}">
      <dsp:nvSpPr>
        <dsp:cNvPr id="0" name=""/>
        <dsp:cNvSpPr/>
      </dsp:nvSpPr>
      <dsp:spPr>
        <a:xfrm>
          <a:off x="5194805" y="714195"/>
          <a:ext cx="612167" cy="612167"/>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332543" y="714195"/>
        <a:ext cx="336691" cy="460656"/>
      </dsp:txXfrm>
    </dsp:sp>
    <dsp:sp modelId="{C22D97D4-B049-47F9-AA5E-C26A8A543B37}">
      <dsp:nvSpPr>
        <dsp:cNvPr id="0" name=""/>
        <dsp:cNvSpPr/>
      </dsp:nvSpPr>
      <dsp:spPr>
        <a:xfrm>
          <a:off x="5707185" y="1806679"/>
          <a:ext cx="612167" cy="612167"/>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844923" y="1806679"/>
        <a:ext cx="336691" cy="4606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4F8EC-0CB2-49D9-8906-40B3BA34C581}">
      <dsp:nvSpPr>
        <dsp:cNvPr id="0" name=""/>
        <dsp:cNvSpPr/>
      </dsp:nvSpPr>
      <dsp:spPr>
        <a:xfrm>
          <a:off x="51" y="48770"/>
          <a:ext cx="4913783" cy="1036111"/>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Consider giving to relevant people:</a:t>
          </a:r>
        </a:p>
      </dsp:txBody>
      <dsp:txXfrm>
        <a:off x="51" y="48770"/>
        <a:ext cx="4913783" cy="1036111"/>
      </dsp:txXfrm>
    </dsp:sp>
    <dsp:sp modelId="{2A5F08BA-4D45-4FF0-9773-C6260D8579CE}">
      <dsp:nvSpPr>
        <dsp:cNvPr id="0" name=""/>
        <dsp:cNvSpPr/>
      </dsp:nvSpPr>
      <dsp:spPr>
        <a:xfrm>
          <a:off x="51" y="1084881"/>
          <a:ext cx="4913783" cy="3749498"/>
        </a:xfrm>
        <a:prstGeom prst="rect">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“Sharing” your location</a:t>
          </a:r>
        </a:p>
        <a:p>
          <a:pPr marL="285750" lvl="1" indent="-285750" algn="l" defTabSz="1333500" rtl="0">
            <a:lnSpc>
              <a:spcPct val="90000"/>
            </a:lnSpc>
            <a:spcBef>
              <a:spcPct val="0"/>
            </a:spcBef>
            <a:spcAft>
              <a:spcPct val="15000"/>
            </a:spcAft>
            <a:buChar char="•"/>
          </a:pPr>
          <a:r>
            <a:rPr lang="en-US" sz="3000" kern="1200"/>
            <a:t>Name </a:t>
          </a:r>
          <a:r>
            <a:rPr lang="en-US" sz="3000" kern="1200">
              <a:latin typeface="Aptos Display" panose="02110004020202020204"/>
            </a:rPr>
            <a:t>&amp; cell of</a:t>
          </a:r>
          <a:r>
            <a:rPr lang="en-US" sz="3000" kern="1200"/>
            <a:t> </a:t>
          </a:r>
          <a:r>
            <a:rPr lang="en-US" sz="3000" kern="1200">
              <a:latin typeface="Aptos Display" panose="02110004020202020204"/>
            </a:rPr>
            <a:t>your</a:t>
          </a:r>
          <a:r>
            <a:rPr lang="en-US" sz="3000" kern="1200"/>
            <a:t> lawyer, close family members and G28</a:t>
          </a:r>
        </a:p>
        <a:p>
          <a:pPr marL="285750" lvl="1" indent="-285750" algn="l" defTabSz="1333500" rtl="0">
            <a:lnSpc>
              <a:spcPct val="90000"/>
            </a:lnSpc>
            <a:spcBef>
              <a:spcPct val="0"/>
            </a:spcBef>
            <a:spcAft>
              <a:spcPct val="15000"/>
            </a:spcAft>
            <a:buChar char="•"/>
          </a:pPr>
          <a:r>
            <a:rPr lang="en-US" sz="3000" kern="1200"/>
            <a:t>Permission to Represent</a:t>
          </a:r>
        </a:p>
      </dsp:txBody>
      <dsp:txXfrm>
        <a:off x="51" y="1084881"/>
        <a:ext cx="4913783" cy="3749498"/>
      </dsp:txXfrm>
    </dsp:sp>
    <dsp:sp modelId="{7F7AE96F-9D2F-4EB0-BAE5-B95D4C786020}">
      <dsp:nvSpPr>
        <dsp:cNvPr id="0" name=""/>
        <dsp:cNvSpPr/>
      </dsp:nvSpPr>
      <dsp:spPr>
        <a:xfrm>
          <a:off x="5601764" y="48770"/>
          <a:ext cx="4913783" cy="1036111"/>
        </a:xfrm>
        <a:prstGeom prst="rect">
          <a:avLst/>
        </a:prstGeom>
        <a:solidFill>
          <a:schemeClr val="accent2">
            <a:hueOff val="-5854806"/>
            <a:satOff val="51666"/>
            <a:lumOff val="16470"/>
            <a:alphaOff val="0"/>
          </a:schemeClr>
        </a:solidFill>
        <a:ln w="10795" cap="flat" cmpd="sng" algn="ctr">
          <a:solidFill>
            <a:schemeClr val="accent2">
              <a:hueOff val="-5854806"/>
              <a:satOff val="51666"/>
              <a:lumOff val="164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Airport Pickup (if you must travel)</a:t>
          </a:r>
        </a:p>
      </dsp:txBody>
      <dsp:txXfrm>
        <a:off x="5601764" y="48770"/>
        <a:ext cx="4913783" cy="1036111"/>
      </dsp:txXfrm>
    </dsp:sp>
    <dsp:sp modelId="{B710DE2E-F9EB-4EEB-9E9D-0087E042F1D7}">
      <dsp:nvSpPr>
        <dsp:cNvPr id="0" name=""/>
        <dsp:cNvSpPr/>
      </dsp:nvSpPr>
      <dsp:spPr>
        <a:xfrm>
          <a:off x="5601764" y="1084881"/>
          <a:ext cx="4913783" cy="3749498"/>
        </a:xfrm>
        <a:prstGeom prst="rect">
          <a:avLst/>
        </a:prstGeom>
        <a:solidFill>
          <a:schemeClr val="accent2">
            <a:tint val="40000"/>
            <a:alpha val="90000"/>
            <a:hueOff val="-5976127"/>
            <a:satOff val="74127"/>
            <a:lumOff val="6421"/>
            <a:alphaOff val="0"/>
          </a:schemeClr>
        </a:solidFill>
        <a:ln w="10795" cap="flat" cmpd="sng" algn="ctr">
          <a:solidFill>
            <a:schemeClr val="accent2">
              <a:tint val="40000"/>
              <a:alpha val="90000"/>
              <a:hueOff val="-5976127"/>
              <a:satOff val="74127"/>
              <a:lumOff val="64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Have LPR or US citizen pick you up @ airport</a:t>
          </a:r>
        </a:p>
        <a:p>
          <a:pPr marL="285750" lvl="1" indent="-285750" algn="l" defTabSz="1333500">
            <a:lnSpc>
              <a:spcPct val="90000"/>
            </a:lnSpc>
            <a:spcBef>
              <a:spcPct val="0"/>
            </a:spcBef>
            <a:spcAft>
              <a:spcPct val="15000"/>
            </a:spcAft>
            <a:buChar char="•"/>
          </a:pPr>
          <a:r>
            <a:rPr lang="en-US" sz="3000" kern="1200"/>
            <a:t>Text when you land, make sure lawyer is on call</a:t>
          </a:r>
        </a:p>
        <a:p>
          <a:pPr marL="285750" lvl="1" indent="-285750" algn="l" defTabSz="1333500">
            <a:lnSpc>
              <a:spcPct val="90000"/>
            </a:lnSpc>
            <a:spcBef>
              <a:spcPct val="0"/>
            </a:spcBef>
            <a:spcAft>
              <a:spcPct val="15000"/>
            </a:spcAft>
            <a:buChar char="•"/>
          </a:pPr>
          <a:r>
            <a:rPr lang="en-US" sz="3000" kern="1200"/>
            <a:t>Have copies of your G28 and make sure family does</a:t>
          </a:r>
        </a:p>
      </dsp:txBody>
      <dsp:txXfrm>
        <a:off x="5601764" y="1084881"/>
        <a:ext cx="4913783" cy="37494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9472C-420F-4D2B-A980-69113783ABD5}">
      <dsp:nvSpPr>
        <dsp:cNvPr id="0" name=""/>
        <dsp:cNvSpPr/>
      </dsp:nvSpPr>
      <dsp:spPr>
        <a:xfrm>
          <a:off x="0" y="296549"/>
          <a:ext cx="11082528" cy="31752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127" tIns="374904" rIns="860127"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baseline="0"/>
            <a:t>Massachusetts Legal Resource Finder:</a:t>
          </a:r>
          <a:endParaRPr lang="en-US" sz="1800" kern="1200"/>
        </a:p>
        <a:p>
          <a:pPr marL="342900" lvl="2" indent="-171450" algn="l" defTabSz="800100">
            <a:lnSpc>
              <a:spcPct val="90000"/>
            </a:lnSpc>
            <a:spcBef>
              <a:spcPct val="0"/>
            </a:spcBef>
            <a:spcAft>
              <a:spcPct val="15000"/>
            </a:spcAft>
            <a:buChar char="•"/>
          </a:pPr>
          <a:r>
            <a:rPr lang="en-US" sz="1800" b="0" i="0" kern="1200" baseline="0"/>
            <a:t> </a:t>
          </a:r>
          <a:r>
            <a:rPr lang="en-US" sz="1800" b="0" i="0" u="sng" kern="1200" baseline="0">
              <a:hlinkClick xmlns:r="http://schemas.openxmlformats.org/officeDocument/2006/relationships" r:id="rId1"/>
            </a:rPr>
            <a:t>https://masslrf.org/en/home</a:t>
          </a:r>
          <a:r>
            <a:rPr lang="en-US" sz="1800" b="0" i="0" u="sng" kern="1200" baseline="0"/>
            <a:t> </a:t>
          </a:r>
          <a:r>
            <a:rPr lang="en-US" sz="1800" b="0" i="0" kern="1200" baseline="0"/>
            <a:t> </a:t>
          </a:r>
          <a:endParaRPr lang="en-US" sz="1800" kern="1200"/>
        </a:p>
        <a:p>
          <a:pPr marL="171450" lvl="1" indent="-171450" algn="l" defTabSz="800100">
            <a:lnSpc>
              <a:spcPct val="90000"/>
            </a:lnSpc>
            <a:spcBef>
              <a:spcPct val="0"/>
            </a:spcBef>
            <a:spcAft>
              <a:spcPct val="15000"/>
            </a:spcAft>
            <a:buChar char="•"/>
          </a:pPr>
          <a:r>
            <a:rPr lang="en-US" sz="1800" b="0" i="0" kern="1200" baseline="0"/>
            <a:t>List of Immigration Groups:</a:t>
          </a:r>
          <a:endParaRPr lang="en-US" sz="1800" kern="1200"/>
        </a:p>
        <a:p>
          <a:pPr marL="342900" lvl="2" indent="-171450" algn="l" defTabSz="800100">
            <a:lnSpc>
              <a:spcPct val="90000"/>
            </a:lnSpc>
            <a:spcBef>
              <a:spcPct val="0"/>
            </a:spcBef>
            <a:spcAft>
              <a:spcPct val="15000"/>
            </a:spcAft>
            <a:buChar char="•"/>
          </a:pPr>
          <a:r>
            <a:rPr lang="en-US" sz="1800" kern="1200">
              <a:hlinkClick xmlns:r="http://schemas.openxmlformats.org/officeDocument/2006/relationships" r:id="rId2"/>
            </a:rPr>
            <a:t>https://www.mass.gov/info-details/immigration-legal-support#free-immigration-legal-clinics</a:t>
          </a:r>
          <a:endParaRPr lang="en-US" sz="1800" kern="1200"/>
        </a:p>
        <a:p>
          <a:pPr marL="171450" lvl="1" indent="-171450" algn="l" defTabSz="800100">
            <a:lnSpc>
              <a:spcPct val="90000"/>
            </a:lnSpc>
            <a:spcBef>
              <a:spcPct val="0"/>
            </a:spcBef>
            <a:spcAft>
              <a:spcPct val="15000"/>
            </a:spcAft>
            <a:buChar char="•"/>
          </a:pPr>
          <a:r>
            <a:rPr lang="en-US" sz="1800" b="0" i="0" kern="1200" baseline="0"/>
            <a:t>City of Boston free consultations:</a:t>
          </a:r>
          <a:endParaRPr lang="en-US" sz="1800" kern="1200"/>
        </a:p>
        <a:p>
          <a:pPr marL="342900" lvl="2" indent="-171450" algn="l" defTabSz="800100">
            <a:lnSpc>
              <a:spcPct val="90000"/>
            </a:lnSpc>
            <a:spcBef>
              <a:spcPct val="0"/>
            </a:spcBef>
            <a:spcAft>
              <a:spcPct val="15000"/>
            </a:spcAft>
            <a:buChar char="•"/>
          </a:pPr>
          <a:r>
            <a:rPr lang="en-US" sz="1800" b="0" i="0" kern="1200">
              <a:hlinkClick xmlns:r="http://schemas.openxmlformats.org/officeDocument/2006/relationships" r:id="rId3" tooltip="https://www.boston.gov/departments/immigrant-advancement/free-immigration-consultations"/>
            </a:rPr>
            <a:t>https://www.boston.gov/departments/immigrant-advancement/free-immigration-consultations</a:t>
          </a:r>
          <a:r>
            <a:rPr lang="en-US" sz="1800" b="0" i="0" kern="1200"/>
            <a:t>.</a:t>
          </a:r>
          <a:endParaRPr lang="en-US" sz="1800" kern="1200"/>
        </a:p>
        <a:p>
          <a:pPr marL="171450" lvl="1" indent="-171450" algn="l" defTabSz="800100">
            <a:lnSpc>
              <a:spcPct val="90000"/>
            </a:lnSpc>
            <a:spcBef>
              <a:spcPct val="0"/>
            </a:spcBef>
            <a:spcAft>
              <a:spcPct val="15000"/>
            </a:spcAft>
            <a:buChar char="•"/>
          </a:pPr>
          <a:r>
            <a:rPr lang="en-US" sz="1800" kern="1200"/>
            <a:t>MIRA immigration helpline:	</a:t>
          </a:r>
        </a:p>
        <a:p>
          <a:pPr marL="342900" lvl="2" indent="-171450" algn="l" defTabSz="800100">
            <a:lnSpc>
              <a:spcPct val="90000"/>
            </a:lnSpc>
            <a:spcBef>
              <a:spcPct val="0"/>
            </a:spcBef>
            <a:spcAft>
              <a:spcPct val="15000"/>
            </a:spcAft>
            <a:buChar char="•"/>
          </a:pPr>
          <a:r>
            <a:rPr lang="en-US" sz="1800" kern="1200">
              <a:hlinkClick xmlns:r="http://schemas.openxmlformats.org/officeDocument/2006/relationships" r:id="rId4"/>
            </a:rPr>
            <a:t>https://miracoalition.org/news/immigration-helpline/</a:t>
          </a:r>
          <a:endParaRPr lang="en-US" sz="1800" kern="1200"/>
        </a:p>
      </dsp:txBody>
      <dsp:txXfrm>
        <a:off x="0" y="296549"/>
        <a:ext cx="11082528" cy="3175200"/>
      </dsp:txXfrm>
    </dsp:sp>
    <dsp:sp modelId="{85788615-EA7E-4075-BFD0-11A49CFAF1C0}">
      <dsp:nvSpPr>
        <dsp:cNvPr id="0" name=""/>
        <dsp:cNvSpPr/>
      </dsp:nvSpPr>
      <dsp:spPr>
        <a:xfrm>
          <a:off x="554126" y="30869"/>
          <a:ext cx="7757769" cy="53136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25" tIns="0" rIns="293225" bIns="0" numCol="1" spcCol="1270" anchor="ctr" anchorCtr="0">
          <a:noAutofit/>
        </a:bodyPr>
        <a:lstStyle/>
        <a:p>
          <a:pPr marL="0" lvl="0" indent="0" algn="l" defTabSz="800100">
            <a:lnSpc>
              <a:spcPct val="90000"/>
            </a:lnSpc>
            <a:spcBef>
              <a:spcPct val="0"/>
            </a:spcBef>
            <a:spcAft>
              <a:spcPct val="35000"/>
            </a:spcAft>
            <a:buNone/>
          </a:pPr>
          <a:r>
            <a:rPr lang="en-US" sz="1800" b="0" i="0" kern="1200" baseline="0"/>
            <a:t>Legal Services Directory in Massachusetts:</a:t>
          </a:r>
          <a:endParaRPr lang="en-US" sz="1800" kern="1200"/>
        </a:p>
      </dsp:txBody>
      <dsp:txXfrm>
        <a:off x="580065" y="56808"/>
        <a:ext cx="7705891" cy="479482"/>
      </dsp:txXfrm>
    </dsp:sp>
    <dsp:sp modelId="{3F11C419-1C04-4A3E-AF33-3215D40C8532}">
      <dsp:nvSpPr>
        <dsp:cNvPr id="0" name=""/>
        <dsp:cNvSpPr/>
      </dsp:nvSpPr>
      <dsp:spPr>
        <a:xfrm>
          <a:off x="0" y="3834630"/>
          <a:ext cx="11082528" cy="9922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127" tIns="374904" rIns="860127" bIns="128016" numCol="1" spcCol="1270" anchor="t" anchorCtr="0">
          <a:noAutofit/>
        </a:bodyPr>
        <a:lstStyle/>
        <a:p>
          <a:pPr marL="171450" lvl="1" indent="-171450" algn="l" defTabSz="800100">
            <a:lnSpc>
              <a:spcPct val="90000"/>
            </a:lnSpc>
            <a:spcBef>
              <a:spcPct val="0"/>
            </a:spcBef>
            <a:spcAft>
              <a:spcPct val="15000"/>
            </a:spcAft>
            <a:buChar char="•"/>
          </a:pPr>
          <a:r>
            <a:rPr lang="en-US" sz="1800" b="0" i="0" kern="1200" baseline="0"/>
            <a:t>Immigration Advocates Network Legal Directory: </a:t>
          </a:r>
          <a:r>
            <a:rPr lang="en-US" sz="1800" b="0" i="0" u="sng" kern="1200" baseline="0">
              <a:hlinkClick xmlns:r="http://schemas.openxmlformats.org/officeDocument/2006/relationships" r:id="rId5"/>
            </a:rPr>
            <a:t>https://www.immigrationadvocates.org/legaldirectory/</a:t>
          </a:r>
          <a:r>
            <a:rPr lang="en-US" sz="1800" b="0" i="0" kern="1200" baseline="0"/>
            <a:t>  </a:t>
          </a:r>
          <a:endParaRPr lang="en-US" sz="1800" kern="1200"/>
        </a:p>
      </dsp:txBody>
      <dsp:txXfrm>
        <a:off x="0" y="3834630"/>
        <a:ext cx="11082528" cy="992250"/>
      </dsp:txXfrm>
    </dsp:sp>
    <dsp:sp modelId="{E5F66603-6492-49A3-B271-ED533C941B0E}">
      <dsp:nvSpPr>
        <dsp:cNvPr id="0" name=""/>
        <dsp:cNvSpPr/>
      </dsp:nvSpPr>
      <dsp:spPr>
        <a:xfrm>
          <a:off x="554126" y="3568950"/>
          <a:ext cx="7757769" cy="53136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25" tIns="0" rIns="293225" bIns="0" numCol="1" spcCol="1270" anchor="ctr" anchorCtr="0">
          <a:noAutofit/>
        </a:bodyPr>
        <a:lstStyle/>
        <a:p>
          <a:pPr marL="0" lvl="0" indent="0" algn="l" defTabSz="800100">
            <a:lnSpc>
              <a:spcPct val="90000"/>
            </a:lnSpc>
            <a:spcBef>
              <a:spcPct val="0"/>
            </a:spcBef>
            <a:spcAft>
              <a:spcPct val="35000"/>
            </a:spcAft>
            <a:buNone/>
          </a:pPr>
          <a:r>
            <a:rPr lang="en-US" sz="1800" b="0" i="0" kern="1200" baseline="0"/>
            <a:t>Legal Services Directory Outside of Massachusetts:</a:t>
          </a:r>
          <a:endParaRPr lang="en-US" sz="1800" kern="1200"/>
        </a:p>
      </dsp:txBody>
      <dsp:txXfrm>
        <a:off x="580065" y="3594889"/>
        <a:ext cx="7705891"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6E35A-DD82-4B45-81A9-80ACE1A02143}">
      <dsp:nvSpPr>
        <dsp:cNvPr id="0" name=""/>
        <dsp:cNvSpPr/>
      </dsp:nvSpPr>
      <dsp:spPr>
        <a:xfrm>
          <a:off x="51" y="157628"/>
          <a:ext cx="4913783" cy="604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i="1" kern="1200"/>
            <a:t>ICE can demand identification:</a:t>
          </a:r>
          <a:endParaRPr lang="en-US" sz="2100" kern="1200"/>
        </a:p>
      </dsp:txBody>
      <dsp:txXfrm>
        <a:off x="51" y="157628"/>
        <a:ext cx="4913783" cy="604800"/>
      </dsp:txXfrm>
    </dsp:sp>
    <dsp:sp modelId="{80D9EE47-E1BA-4623-99E0-21A122EB8B19}">
      <dsp:nvSpPr>
        <dsp:cNvPr id="0" name=""/>
        <dsp:cNvSpPr/>
      </dsp:nvSpPr>
      <dsp:spPr>
        <a:xfrm>
          <a:off x="51" y="762428"/>
          <a:ext cx="4913783" cy="396309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Immigrants often must carry identification on them, including copies of a green card and/or proof of registration.</a:t>
          </a:r>
        </a:p>
        <a:p>
          <a:pPr marL="228600" lvl="1" indent="-228600" algn="l" defTabSz="933450">
            <a:lnSpc>
              <a:spcPct val="90000"/>
            </a:lnSpc>
            <a:spcBef>
              <a:spcPct val="0"/>
            </a:spcBef>
            <a:spcAft>
              <a:spcPct val="15000"/>
            </a:spcAft>
            <a:buChar char="•"/>
          </a:pPr>
          <a:endParaRPr lang="en-US" sz="2100" kern="1200"/>
        </a:p>
        <a:p>
          <a:pPr marL="228600" lvl="1" indent="-228600" algn="l" defTabSz="933450">
            <a:lnSpc>
              <a:spcPct val="90000"/>
            </a:lnSpc>
            <a:spcBef>
              <a:spcPct val="0"/>
            </a:spcBef>
            <a:spcAft>
              <a:spcPct val="15000"/>
            </a:spcAft>
            <a:buChar char="•"/>
          </a:pPr>
          <a:r>
            <a:rPr lang="en-US" sz="2100" kern="1200"/>
            <a:t>Depending on the facts and circumstances, ICE officers, when they have probable cause to believe a person is here unlawfully, can ask for identification. </a:t>
          </a:r>
        </a:p>
      </dsp:txBody>
      <dsp:txXfrm>
        <a:off x="51" y="762428"/>
        <a:ext cx="4913783" cy="3963093"/>
      </dsp:txXfrm>
    </dsp:sp>
    <dsp:sp modelId="{59019A88-07A4-43D8-88C4-9BF209DC27E5}">
      <dsp:nvSpPr>
        <dsp:cNvPr id="0" name=""/>
        <dsp:cNvSpPr/>
      </dsp:nvSpPr>
      <dsp:spPr>
        <a:xfrm>
          <a:off x="5601764" y="157628"/>
          <a:ext cx="4913783" cy="604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i="1" kern="1200"/>
            <a:t>ICE can interrogate:</a:t>
          </a:r>
          <a:endParaRPr lang="en-US" sz="2100" kern="1200"/>
        </a:p>
      </dsp:txBody>
      <dsp:txXfrm>
        <a:off x="5601764" y="157628"/>
        <a:ext cx="4913783" cy="604800"/>
      </dsp:txXfrm>
    </dsp:sp>
    <dsp:sp modelId="{855F6275-9653-4E64-953F-F03D94C52F30}">
      <dsp:nvSpPr>
        <dsp:cNvPr id="0" name=""/>
        <dsp:cNvSpPr/>
      </dsp:nvSpPr>
      <dsp:spPr>
        <a:xfrm>
          <a:off x="5601764" y="762428"/>
          <a:ext cx="4913783" cy="396309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ICE officers may interrogate a noncitizen or person believed to be a noncitizen as to their “right to be, or to remain in the United States” without a warrant. (</a:t>
          </a:r>
          <a:r>
            <a:rPr lang="en-US" sz="2100" i="1" kern="1200"/>
            <a:t>NOTE: individuals have a right to remain silent and to a lawyer even if undocumented</a:t>
          </a:r>
          <a:r>
            <a:rPr lang="en-US" sz="2100" kern="1200"/>
            <a:t>).</a:t>
          </a:r>
        </a:p>
        <a:p>
          <a:pPr marL="228600" lvl="1" indent="-228600" algn="l" defTabSz="933450">
            <a:lnSpc>
              <a:spcPct val="90000"/>
            </a:lnSpc>
            <a:spcBef>
              <a:spcPct val="0"/>
            </a:spcBef>
            <a:spcAft>
              <a:spcPct val="15000"/>
            </a:spcAft>
            <a:buChar char="•"/>
          </a:pPr>
          <a:endParaRPr lang="en-US" sz="2100" kern="1200"/>
        </a:p>
        <a:p>
          <a:pPr marL="228600" lvl="1" indent="-228600" algn="l" defTabSz="933450">
            <a:lnSpc>
              <a:spcPct val="90000"/>
            </a:lnSpc>
            <a:spcBef>
              <a:spcPct val="0"/>
            </a:spcBef>
            <a:spcAft>
              <a:spcPct val="15000"/>
            </a:spcAft>
            <a:buChar char="•"/>
          </a:pPr>
          <a:r>
            <a:rPr lang="en-US" sz="2100" kern="1200"/>
            <a:t>ICE cannot approach any individual based on race or nationality alone.  However, ICE can approach a person based on factors unknown to the interrogated person.  </a:t>
          </a:r>
        </a:p>
      </dsp:txBody>
      <dsp:txXfrm>
        <a:off x="5601764" y="762428"/>
        <a:ext cx="4913783" cy="3963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85BDE-9536-4DFF-99D0-616C62EEEA2F}">
      <dsp:nvSpPr>
        <dsp:cNvPr id="0" name=""/>
        <dsp:cNvSpPr/>
      </dsp:nvSpPr>
      <dsp:spPr>
        <a:xfrm>
          <a:off x="0" y="176822"/>
          <a:ext cx="3286125" cy="4600574"/>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ICE need only have reasonable suspicion to stop a car where they believe the driver or the passenger is a person present unlawfully</a:t>
          </a:r>
        </a:p>
      </dsp:txBody>
      <dsp:txXfrm>
        <a:off x="0" y="1925040"/>
        <a:ext cx="3286125" cy="2760345"/>
      </dsp:txXfrm>
    </dsp:sp>
    <dsp:sp modelId="{32B3C8D3-1DDD-4F90-AF1D-D04D3D0BC573}">
      <dsp:nvSpPr>
        <dsp:cNvPr id="0" name=""/>
        <dsp:cNvSpPr/>
      </dsp:nvSpPr>
      <dsp:spPr>
        <a:xfrm>
          <a:off x="952976" y="636879"/>
          <a:ext cx="1380172" cy="1380172"/>
        </a:xfrm>
        <a:prstGeom prst="ellips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604" tIns="12700" rIns="10760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55098" y="839001"/>
        <a:ext cx="975928" cy="975928"/>
      </dsp:txXfrm>
    </dsp:sp>
    <dsp:sp modelId="{DDC8E480-E958-43F9-AF52-EB3F896C8687}">
      <dsp:nvSpPr>
        <dsp:cNvPr id="0" name=""/>
        <dsp:cNvSpPr/>
      </dsp:nvSpPr>
      <dsp:spPr>
        <a:xfrm>
          <a:off x="0" y="4777325"/>
          <a:ext cx="3286125" cy="72"/>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B1EBEE-BFC3-4FD2-B282-C3E61B90962E}">
      <dsp:nvSpPr>
        <dsp:cNvPr id="0" name=""/>
        <dsp:cNvSpPr/>
      </dsp:nvSpPr>
      <dsp:spPr>
        <a:xfrm>
          <a:off x="3614737" y="176822"/>
          <a:ext cx="3286125" cy="4600574"/>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ICE must have a judicial warrant to enter a home</a:t>
          </a:r>
        </a:p>
      </dsp:txBody>
      <dsp:txXfrm>
        <a:off x="3614737" y="1925040"/>
        <a:ext cx="3286125" cy="2760345"/>
      </dsp:txXfrm>
    </dsp:sp>
    <dsp:sp modelId="{52044489-B2A6-4DD7-9B68-4D5A54C564BB}">
      <dsp:nvSpPr>
        <dsp:cNvPr id="0" name=""/>
        <dsp:cNvSpPr/>
      </dsp:nvSpPr>
      <dsp:spPr>
        <a:xfrm>
          <a:off x="4567713" y="636879"/>
          <a:ext cx="1380172" cy="1380172"/>
        </a:xfrm>
        <a:prstGeom prst="ellips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604" tIns="12700" rIns="10760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69835" y="839001"/>
        <a:ext cx="975928" cy="975928"/>
      </dsp:txXfrm>
    </dsp:sp>
    <dsp:sp modelId="{914BFE6C-CAD5-4835-A6AC-0F4D4B283BC4}">
      <dsp:nvSpPr>
        <dsp:cNvPr id="0" name=""/>
        <dsp:cNvSpPr/>
      </dsp:nvSpPr>
      <dsp:spPr>
        <a:xfrm>
          <a:off x="3614737" y="4777325"/>
          <a:ext cx="3286125" cy="72"/>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6E413-6979-48E7-84A5-9B88A17A0736}">
      <dsp:nvSpPr>
        <dsp:cNvPr id="0" name=""/>
        <dsp:cNvSpPr/>
      </dsp:nvSpPr>
      <dsp:spPr>
        <a:xfrm>
          <a:off x="7229475" y="176822"/>
          <a:ext cx="3286125" cy="4600574"/>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77900">
            <a:lnSpc>
              <a:spcPct val="90000"/>
            </a:lnSpc>
            <a:spcBef>
              <a:spcPct val="0"/>
            </a:spcBef>
            <a:spcAft>
              <a:spcPct val="35000"/>
            </a:spcAft>
            <a:buNone/>
          </a:pPr>
          <a:r>
            <a:rPr lang="en-US" sz="2200" kern="1200"/>
            <a:t>ICE must have an administrative warrant to arrest someone on the streets if they do not have evidence to believe the person is a flight risk</a:t>
          </a:r>
        </a:p>
      </dsp:txBody>
      <dsp:txXfrm>
        <a:off x="7229475" y="1925040"/>
        <a:ext cx="3286125" cy="2760345"/>
      </dsp:txXfrm>
    </dsp:sp>
    <dsp:sp modelId="{48C967B5-6197-4996-B4F8-63D0D19234EF}">
      <dsp:nvSpPr>
        <dsp:cNvPr id="0" name=""/>
        <dsp:cNvSpPr/>
      </dsp:nvSpPr>
      <dsp:spPr>
        <a:xfrm>
          <a:off x="8182451" y="636879"/>
          <a:ext cx="1380172" cy="1380172"/>
        </a:xfrm>
        <a:prstGeom prst="ellips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604" tIns="12700" rIns="10760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384573" y="839001"/>
        <a:ext cx="975928" cy="975928"/>
      </dsp:txXfrm>
    </dsp:sp>
    <dsp:sp modelId="{E5C38CF9-CE20-4A90-89F7-6EDF65FB5E4F}">
      <dsp:nvSpPr>
        <dsp:cNvPr id="0" name=""/>
        <dsp:cNvSpPr/>
      </dsp:nvSpPr>
      <dsp:spPr>
        <a:xfrm>
          <a:off x="7229475" y="4777325"/>
          <a:ext cx="3286125" cy="72"/>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51660-FA35-421D-A646-F5E12EF66E81}">
      <dsp:nvSpPr>
        <dsp:cNvPr id="0" name=""/>
        <dsp:cNvSpPr/>
      </dsp:nvSpPr>
      <dsp:spPr>
        <a:xfrm rot="5400000">
          <a:off x="2750536" y="-555560"/>
          <a:ext cx="1895661" cy="3480816"/>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ICE officers are only required to have “reasonable suspicion” of an immigration violation to initiate a car stop</a:t>
          </a:r>
        </a:p>
      </dsp:txBody>
      <dsp:txXfrm rot="-5400000">
        <a:off x="1957959" y="329556"/>
        <a:ext cx="3388277" cy="1710583"/>
      </dsp:txXfrm>
    </dsp:sp>
    <dsp:sp modelId="{1959E763-8DA2-459D-8B27-2D3736D82749}">
      <dsp:nvSpPr>
        <dsp:cNvPr id="0" name=""/>
        <dsp:cNvSpPr/>
      </dsp:nvSpPr>
      <dsp:spPr>
        <a:xfrm>
          <a:off x="0" y="59"/>
          <a:ext cx="1957959" cy="2369576"/>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1" kern="1200"/>
            <a:t> ICE Car Stops With an Administrative Warrant:</a:t>
          </a:r>
          <a:endParaRPr lang="en-US" sz="1800" kern="1200"/>
        </a:p>
      </dsp:txBody>
      <dsp:txXfrm>
        <a:off x="95580" y="95639"/>
        <a:ext cx="1766799" cy="2178416"/>
      </dsp:txXfrm>
    </dsp:sp>
    <dsp:sp modelId="{BC8A26E7-6FF6-4D55-8189-A6321B726235}">
      <dsp:nvSpPr>
        <dsp:cNvPr id="0" name=""/>
        <dsp:cNvSpPr/>
      </dsp:nvSpPr>
      <dsp:spPr>
        <a:xfrm rot="5400000">
          <a:off x="2750536" y="1932494"/>
          <a:ext cx="1895661" cy="3480816"/>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ICE must have probable cause to believe the person is here in violation of the laws of the United States.</a:t>
          </a:r>
        </a:p>
      </dsp:txBody>
      <dsp:txXfrm rot="-5400000">
        <a:off x="1957959" y="2817611"/>
        <a:ext cx="3388277" cy="1710583"/>
      </dsp:txXfrm>
    </dsp:sp>
    <dsp:sp modelId="{3C3D3763-DABC-41CC-9B14-DF22BD4045C9}">
      <dsp:nvSpPr>
        <dsp:cNvPr id="0" name=""/>
        <dsp:cNvSpPr/>
      </dsp:nvSpPr>
      <dsp:spPr>
        <a:xfrm>
          <a:off x="0" y="2488114"/>
          <a:ext cx="1957959" cy="2369576"/>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1" kern="1200"/>
            <a:t> ICE Arrests With an Administrative Warrant (NOT IN A HOME):</a:t>
          </a:r>
          <a:endParaRPr lang="en-US" sz="1800" kern="1200"/>
        </a:p>
      </dsp:txBody>
      <dsp:txXfrm>
        <a:off x="95580" y="2583694"/>
        <a:ext cx="1766799" cy="2178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7C6D2-8105-4EC4-AFB0-81E18373F61E}">
      <dsp:nvSpPr>
        <dsp:cNvPr id="0" name=""/>
        <dsp:cNvSpPr/>
      </dsp:nvSpPr>
      <dsp:spPr>
        <a:xfrm>
          <a:off x="0" y="460529"/>
          <a:ext cx="11082336" cy="4394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0112" tIns="645668" rIns="860112" bIns="220472" numCol="1" spcCol="1270" anchor="t" anchorCtr="0">
          <a:noAutofit/>
        </a:bodyPr>
        <a:lstStyle/>
        <a:p>
          <a:pPr marL="285750" lvl="1" indent="-285750" algn="l" defTabSz="1377950">
            <a:lnSpc>
              <a:spcPct val="90000"/>
            </a:lnSpc>
            <a:spcBef>
              <a:spcPct val="0"/>
            </a:spcBef>
            <a:spcAft>
              <a:spcPct val="15000"/>
            </a:spcAft>
            <a:buChar char="•"/>
          </a:pPr>
          <a:r>
            <a:rPr lang="en-US" sz="3100" b="1" i="1" kern="1200" baseline="0"/>
            <a:t>The Right to Arrest Without a Warrant </a:t>
          </a:r>
          <a:r>
            <a:rPr lang="en-US" sz="3100" b="1" i="0" kern="1200" baseline="0"/>
            <a:t>(NOT IN A HOME):</a:t>
          </a:r>
          <a:endParaRPr lang="en-US" sz="3100" kern="1200"/>
        </a:p>
        <a:p>
          <a:pPr marL="571500" lvl="2" indent="-285750" algn="l" defTabSz="1377950">
            <a:lnSpc>
              <a:spcPct val="90000"/>
            </a:lnSpc>
            <a:spcBef>
              <a:spcPct val="0"/>
            </a:spcBef>
            <a:spcAft>
              <a:spcPct val="15000"/>
            </a:spcAft>
            <a:buChar char="•"/>
          </a:pPr>
          <a:r>
            <a:rPr lang="en-US" sz="3100" kern="1200"/>
            <a:t>To arrest a person on the streets or in a car, without a warrant, ICE must have “reason to believe” the individual is</a:t>
          </a:r>
        </a:p>
        <a:p>
          <a:pPr marL="857250" lvl="3" indent="-285750" algn="l" defTabSz="1377950">
            <a:lnSpc>
              <a:spcPct val="90000"/>
            </a:lnSpc>
            <a:spcBef>
              <a:spcPct val="0"/>
            </a:spcBef>
            <a:spcAft>
              <a:spcPct val="15000"/>
            </a:spcAft>
            <a:buChar char="•"/>
          </a:pPr>
          <a:r>
            <a:rPr lang="en-US" sz="3100" kern="1200"/>
            <a:t>(i) in the US in violation of immigration laws and</a:t>
          </a:r>
        </a:p>
        <a:p>
          <a:pPr marL="857250" lvl="3" indent="-285750" algn="l" defTabSz="1377950">
            <a:lnSpc>
              <a:spcPct val="90000"/>
            </a:lnSpc>
            <a:spcBef>
              <a:spcPct val="0"/>
            </a:spcBef>
            <a:spcAft>
              <a:spcPct val="15000"/>
            </a:spcAft>
            <a:buChar char="•"/>
          </a:pPr>
          <a:r>
            <a:rPr lang="en-US" sz="3100" kern="1200"/>
            <a:t>(ii)  “likely to escape before an arrest warrant can be obtained.” </a:t>
          </a:r>
        </a:p>
      </dsp:txBody>
      <dsp:txXfrm>
        <a:off x="0" y="460529"/>
        <a:ext cx="11082336" cy="4394250"/>
      </dsp:txXfrm>
    </dsp:sp>
    <dsp:sp modelId="{40888495-D336-4BC4-9AD8-43A0919FB6E2}">
      <dsp:nvSpPr>
        <dsp:cNvPr id="0" name=""/>
        <dsp:cNvSpPr/>
      </dsp:nvSpPr>
      <dsp:spPr>
        <a:xfrm>
          <a:off x="527601" y="2969"/>
          <a:ext cx="10552019" cy="91512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3220" tIns="0" rIns="293220" bIns="0" numCol="1" spcCol="1270" anchor="ctr" anchorCtr="0">
          <a:noAutofit/>
        </a:bodyPr>
        <a:lstStyle/>
        <a:p>
          <a:pPr marL="0" lvl="0" indent="0" algn="l" defTabSz="1377950">
            <a:lnSpc>
              <a:spcPct val="90000"/>
            </a:lnSpc>
            <a:spcBef>
              <a:spcPct val="0"/>
            </a:spcBef>
            <a:spcAft>
              <a:spcPct val="35000"/>
            </a:spcAft>
            <a:buNone/>
          </a:pPr>
          <a:r>
            <a:rPr lang="en-US" sz="3100" b="1" i="1" kern="1200"/>
            <a:t>NOTE:  ICE sometimes has a warrant, even if they will not show it to a bystander. </a:t>
          </a:r>
        </a:p>
      </dsp:txBody>
      <dsp:txXfrm>
        <a:off x="572273" y="47641"/>
        <a:ext cx="10462675" cy="82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EC7C6-8B70-4F06-993C-FAA1E64FB37F}">
      <dsp:nvSpPr>
        <dsp:cNvPr id="0" name=""/>
        <dsp:cNvSpPr/>
      </dsp:nvSpPr>
      <dsp:spPr>
        <a:xfrm>
          <a:off x="0" y="379375"/>
          <a:ext cx="10515600" cy="96525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Regulations refer to ICE “serving” the administrative warrant on the immigrant, but do not directly order the service.  8 C.F.R. sec. 236.1(b).  </a:t>
          </a:r>
        </a:p>
      </dsp:txBody>
      <dsp:txXfrm>
        <a:off x="47120" y="426495"/>
        <a:ext cx="10421360" cy="871010"/>
      </dsp:txXfrm>
    </dsp:sp>
    <dsp:sp modelId="{9CAFD6FC-7818-4BE3-B2ED-1034DC8AC06E}">
      <dsp:nvSpPr>
        <dsp:cNvPr id="0" name=""/>
        <dsp:cNvSpPr/>
      </dsp:nvSpPr>
      <dsp:spPr>
        <a:xfrm>
          <a:off x="0" y="1416625"/>
          <a:ext cx="10515600" cy="96525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Who can issue an administrative warrant?  The list is long, but includes: </a:t>
          </a:r>
        </a:p>
      </dsp:txBody>
      <dsp:txXfrm>
        <a:off x="47120" y="1463745"/>
        <a:ext cx="10421360" cy="871010"/>
      </dsp:txXfrm>
    </dsp:sp>
    <dsp:sp modelId="{E80BC0CE-9B94-4CC5-9A38-2A9436465DA0}">
      <dsp:nvSpPr>
        <dsp:cNvPr id="0" name=""/>
        <dsp:cNvSpPr/>
      </dsp:nvSpPr>
      <dsp:spPr>
        <a:xfrm>
          <a:off x="0" y="2381875"/>
          <a:ext cx="10515600" cy="212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Supervisory deportation officers;</a:t>
          </a:r>
        </a:p>
        <a:p>
          <a:pPr marL="228600" lvl="1" indent="-228600" algn="l" defTabSz="889000">
            <a:lnSpc>
              <a:spcPct val="90000"/>
            </a:lnSpc>
            <a:spcBef>
              <a:spcPct val="0"/>
            </a:spcBef>
            <a:spcAft>
              <a:spcPct val="20000"/>
            </a:spcAft>
            <a:buChar char="•"/>
          </a:pPr>
          <a:r>
            <a:rPr lang="en-US" sz="2000" kern="1200"/>
            <a:t>Supervisory detention and deportation officers</a:t>
          </a:r>
        </a:p>
        <a:p>
          <a:pPr marL="228600" lvl="1" indent="-228600" algn="l" defTabSz="889000">
            <a:lnSpc>
              <a:spcPct val="90000"/>
            </a:lnSpc>
            <a:spcBef>
              <a:spcPct val="0"/>
            </a:spcBef>
            <a:spcAft>
              <a:spcPct val="20000"/>
            </a:spcAft>
            <a:buChar char="•"/>
          </a:pPr>
          <a:r>
            <a:rPr lang="en-US" sz="2000" kern="1200"/>
            <a:t>Immigration Enforcement Agents; or</a:t>
          </a:r>
        </a:p>
        <a:p>
          <a:pPr marL="228600" lvl="1" indent="-228600" algn="l" defTabSz="889000">
            <a:lnSpc>
              <a:spcPct val="90000"/>
            </a:lnSpc>
            <a:spcBef>
              <a:spcPct val="0"/>
            </a:spcBef>
            <a:spcAft>
              <a:spcPct val="20000"/>
            </a:spcAft>
            <a:buChar char="•"/>
          </a:pPr>
          <a:r>
            <a:rPr lang="en-US" sz="2000" kern="1200"/>
            <a:t>Other duly authorized officers or employees of the Department of Homeland Security or the United States who are delegated the authority as provided in 8 CFR 2.1 to issue warrants of arrest, and who have successfully completed any required immigration law enforcement training.</a:t>
          </a:r>
        </a:p>
      </dsp:txBody>
      <dsp:txXfrm>
        <a:off x="0" y="2381875"/>
        <a:ext cx="10515600" cy="21217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33C1B-DEB2-42E2-8C1D-C736FA93DD33}">
      <dsp:nvSpPr>
        <dsp:cNvPr id="0" name=""/>
        <dsp:cNvSpPr/>
      </dsp:nvSpPr>
      <dsp:spPr>
        <a:xfrm>
          <a:off x="0" y="233440"/>
          <a:ext cx="10515600" cy="9126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You may bear witness to a public arrest</a:t>
          </a:r>
        </a:p>
      </dsp:txBody>
      <dsp:txXfrm>
        <a:off x="44549" y="277989"/>
        <a:ext cx="10426502" cy="823502"/>
      </dsp:txXfrm>
    </dsp:sp>
    <dsp:sp modelId="{2224EC29-C838-4426-8D36-34418CDD4534}">
      <dsp:nvSpPr>
        <dsp:cNvPr id="0" name=""/>
        <dsp:cNvSpPr/>
      </dsp:nvSpPr>
      <dsp:spPr>
        <a:xfrm>
          <a:off x="0" y="1215160"/>
          <a:ext cx="10515600" cy="9126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Physically interfering or verbally berating ICE could have adverse consequences for both you and the immigrant</a:t>
          </a:r>
        </a:p>
      </dsp:txBody>
      <dsp:txXfrm>
        <a:off x="44549" y="1259709"/>
        <a:ext cx="10426502" cy="823502"/>
      </dsp:txXfrm>
    </dsp:sp>
    <dsp:sp modelId="{C4854E21-9E7A-4513-A7BE-5C6E0FDCF09F}">
      <dsp:nvSpPr>
        <dsp:cNvPr id="0" name=""/>
        <dsp:cNvSpPr/>
      </dsp:nvSpPr>
      <dsp:spPr>
        <a:xfrm>
          <a:off x="0" y="2196880"/>
          <a:ext cx="10515600" cy="9126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Rights</a:t>
          </a:r>
          <a:r>
            <a:rPr lang="en-US" sz="2400" kern="1200" baseline="0"/>
            <a:t> and Assistance of Bystanders</a:t>
          </a:r>
          <a:endParaRPr lang="en-US" sz="2400" kern="1200"/>
        </a:p>
      </dsp:txBody>
      <dsp:txXfrm>
        <a:off x="44549" y="2241429"/>
        <a:ext cx="10426502" cy="823502"/>
      </dsp:txXfrm>
    </dsp:sp>
    <dsp:sp modelId="{A625D74D-5369-4E8B-A616-50DBC9CB9E7C}">
      <dsp:nvSpPr>
        <dsp:cNvPr id="0" name=""/>
        <dsp:cNvSpPr/>
      </dsp:nvSpPr>
      <dsp:spPr>
        <a:xfrm>
          <a:off x="0" y="3109480"/>
          <a:ext cx="10515600" cy="15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You can help by keeping calm and promoting calm</a:t>
          </a:r>
        </a:p>
        <a:p>
          <a:pPr marL="171450" lvl="1" indent="-171450" algn="l" defTabSz="844550">
            <a:lnSpc>
              <a:spcPct val="90000"/>
            </a:lnSpc>
            <a:spcBef>
              <a:spcPct val="0"/>
            </a:spcBef>
            <a:spcAft>
              <a:spcPct val="20000"/>
            </a:spcAft>
            <a:buChar char="•"/>
          </a:pPr>
          <a:r>
            <a:rPr lang="en-US" sz="1900" kern="1200"/>
            <a:t>Massachusetts law allows for videotaping, if using sound must be open and obvious</a:t>
          </a:r>
        </a:p>
        <a:p>
          <a:pPr marL="171450" lvl="1" indent="-171450" algn="l" defTabSz="844550">
            <a:lnSpc>
              <a:spcPct val="90000"/>
            </a:lnSpc>
            <a:spcBef>
              <a:spcPct val="0"/>
            </a:spcBef>
            <a:spcAft>
              <a:spcPct val="20000"/>
            </a:spcAft>
            <a:buChar char="•"/>
          </a:pPr>
          <a:r>
            <a:rPr lang="en-US" sz="1900" kern="1200"/>
            <a:t>You have the right to witness and document</a:t>
          </a:r>
        </a:p>
        <a:p>
          <a:pPr marL="171450" lvl="1" indent="-171450" algn="l" defTabSz="844550">
            <a:lnSpc>
              <a:spcPct val="90000"/>
            </a:lnSpc>
            <a:spcBef>
              <a:spcPct val="0"/>
            </a:spcBef>
            <a:spcAft>
              <a:spcPct val="20000"/>
            </a:spcAft>
            <a:buChar char="•"/>
          </a:pPr>
          <a:r>
            <a:rPr lang="en-US" sz="1900" kern="1200"/>
            <a:t>You can ask if the immigrant wants you to call someone</a:t>
          </a:r>
        </a:p>
        <a:p>
          <a:pPr marL="171450" lvl="1" indent="-171450" algn="l" defTabSz="844550">
            <a:lnSpc>
              <a:spcPct val="90000"/>
            </a:lnSpc>
            <a:spcBef>
              <a:spcPct val="0"/>
            </a:spcBef>
            <a:spcAft>
              <a:spcPct val="20000"/>
            </a:spcAft>
            <a:buChar char="•"/>
          </a:pPr>
          <a:r>
            <a:rPr lang="en-US" sz="1900" kern="1200"/>
            <a:t>You can offer to help remaining family members by preparing bond packet, offering support</a:t>
          </a:r>
        </a:p>
      </dsp:txBody>
      <dsp:txXfrm>
        <a:off x="0" y="3109480"/>
        <a:ext cx="10515600" cy="1540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FCE0-0DDA-4137-B6FC-5556AB22F093}">
      <dsp:nvSpPr>
        <dsp:cNvPr id="0" name=""/>
        <dsp:cNvSpPr/>
      </dsp:nvSpPr>
      <dsp:spPr>
        <a:xfrm>
          <a:off x="0" y="282374"/>
          <a:ext cx="5438774" cy="266490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2109" tIns="374904" rIns="4221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Random stops, non-targeted enforcement</a:t>
          </a:r>
        </a:p>
        <a:p>
          <a:pPr marL="171450" lvl="1" indent="-171450" algn="l" defTabSz="800100">
            <a:lnSpc>
              <a:spcPct val="90000"/>
            </a:lnSpc>
            <a:spcBef>
              <a:spcPct val="0"/>
            </a:spcBef>
            <a:spcAft>
              <a:spcPct val="15000"/>
            </a:spcAft>
            <a:buChar char="•"/>
          </a:pPr>
          <a:r>
            <a:rPr lang="en-US" sz="1800" kern="1200"/>
            <a:t>Violence against immigrant</a:t>
          </a:r>
        </a:p>
        <a:p>
          <a:pPr marL="171450" lvl="1" indent="-171450" algn="l" defTabSz="800100">
            <a:lnSpc>
              <a:spcPct val="90000"/>
            </a:lnSpc>
            <a:spcBef>
              <a:spcPct val="0"/>
            </a:spcBef>
            <a:spcAft>
              <a:spcPct val="15000"/>
            </a:spcAft>
            <a:buChar char="•"/>
          </a:pPr>
          <a:r>
            <a:rPr lang="en-US" sz="1800" kern="1200"/>
            <a:t>Harm, mistreatment to children</a:t>
          </a:r>
        </a:p>
        <a:p>
          <a:pPr marL="171450" lvl="1" indent="-171450" algn="l" defTabSz="800100">
            <a:lnSpc>
              <a:spcPct val="90000"/>
            </a:lnSpc>
            <a:spcBef>
              <a:spcPct val="0"/>
            </a:spcBef>
            <a:spcAft>
              <a:spcPct val="15000"/>
            </a:spcAft>
            <a:buChar char="•"/>
          </a:pPr>
          <a:r>
            <a:rPr lang="en-US" sz="1800" kern="1200"/>
            <a:t>Harm, mistreatment to pregnant women</a:t>
          </a:r>
        </a:p>
        <a:p>
          <a:pPr marL="171450" lvl="1" indent="-171450" algn="l" defTabSz="800100">
            <a:lnSpc>
              <a:spcPct val="90000"/>
            </a:lnSpc>
            <a:spcBef>
              <a:spcPct val="0"/>
            </a:spcBef>
            <a:spcAft>
              <a:spcPct val="15000"/>
            </a:spcAft>
            <a:buChar char="•"/>
          </a:pPr>
          <a:r>
            <a:rPr lang="en-US" sz="1800" kern="1200"/>
            <a:t>Long term residents, green card holders, those w/out any criminal record</a:t>
          </a:r>
        </a:p>
        <a:p>
          <a:pPr marL="171450" lvl="1" indent="-171450" algn="l" defTabSz="800100">
            <a:lnSpc>
              <a:spcPct val="90000"/>
            </a:lnSpc>
            <a:spcBef>
              <a:spcPct val="0"/>
            </a:spcBef>
            <a:spcAft>
              <a:spcPct val="15000"/>
            </a:spcAft>
            <a:buChar char="•"/>
          </a:pPr>
          <a:r>
            <a:rPr lang="en-US" sz="1800" kern="1200"/>
            <a:t>Demeaning or outrageous behavior</a:t>
          </a:r>
        </a:p>
        <a:p>
          <a:pPr marL="171450" lvl="1" indent="-171450" algn="l" defTabSz="800100">
            <a:lnSpc>
              <a:spcPct val="90000"/>
            </a:lnSpc>
            <a:spcBef>
              <a:spcPct val="0"/>
            </a:spcBef>
            <a:spcAft>
              <a:spcPct val="15000"/>
            </a:spcAft>
            <a:buChar char="•"/>
          </a:pPr>
          <a:r>
            <a:rPr lang="en-US" sz="1800" kern="1200"/>
            <a:t>Violence against bystanders</a:t>
          </a:r>
        </a:p>
      </dsp:txBody>
      <dsp:txXfrm>
        <a:off x="0" y="282374"/>
        <a:ext cx="5438774" cy="2664900"/>
      </dsp:txXfrm>
    </dsp:sp>
    <dsp:sp modelId="{75FEDC65-526A-40E7-8243-65F89A2D5ADB}">
      <dsp:nvSpPr>
        <dsp:cNvPr id="0" name=""/>
        <dsp:cNvSpPr/>
      </dsp:nvSpPr>
      <dsp:spPr>
        <a:xfrm>
          <a:off x="271938" y="16694"/>
          <a:ext cx="3807142" cy="53136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901" tIns="0" rIns="143901" bIns="0" numCol="1" spcCol="1270" anchor="ctr" anchorCtr="0">
          <a:noAutofit/>
        </a:bodyPr>
        <a:lstStyle/>
        <a:p>
          <a:pPr marL="0" lvl="0" indent="0" algn="l" defTabSz="800100">
            <a:lnSpc>
              <a:spcPct val="90000"/>
            </a:lnSpc>
            <a:spcBef>
              <a:spcPct val="0"/>
            </a:spcBef>
            <a:spcAft>
              <a:spcPct val="35000"/>
            </a:spcAft>
            <a:buNone/>
          </a:pPr>
          <a:r>
            <a:rPr lang="en-US" sz="1800" kern="1200"/>
            <a:t>WHAT ARE WE LOOKING FOR?</a:t>
          </a:r>
        </a:p>
      </dsp:txBody>
      <dsp:txXfrm>
        <a:off x="297877" y="42633"/>
        <a:ext cx="3755264" cy="479482"/>
      </dsp:txXfrm>
    </dsp:sp>
    <dsp:sp modelId="{081BF328-ACCA-497B-81B3-80DE77898C49}">
      <dsp:nvSpPr>
        <dsp:cNvPr id="0" name=""/>
        <dsp:cNvSpPr/>
      </dsp:nvSpPr>
      <dsp:spPr>
        <a:xfrm>
          <a:off x="0" y="3310155"/>
          <a:ext cx="5438774" cy="153090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2109" tIns="374904" rIns="4221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ACLU: </a:t>
          </a:r>
          <a:r>
            <a:rPr lang="en-US" sz="1800" b="0" i="0" kern="1200"/>
            <a:t>617-482-3170</a:t>
          </a:r>
          <a:endParaRPr lang="en-US" sz="1800" kern="1200"/>
        </a:p>
        <a:p>
          <a:pPr marL="171450" lvl="1" indent="-171450" algn="l" defTabSz="800100">
            <a:lnSpc>
              <a:spcPct val="90000"/>
            </a:lnSpc>
            <a:spcBef>
              <a:spcPct val="0"/>
            </a:spcBef>
            <a:spcAft>
              <a:spcPct val="15000"/>
            </a:spcAft>
            <a:buChar char="•"/>
          </a:pPr>
          <a:r>
            <a:rPr lang="en-US" sz="1800" kern="1200"/>
            <a:t>Attorney General (ask for Civil Rights Division) </a:t>
          </a:r>
          <a:r>
            <a:rPr lang="en-US" sz="1800" b="0" i="0" kern="1200"/>
            <a:t>(617) 963-2000.</a:t>
          </a:r>
          <a:endParaRPr lang="en-US" sz="1800" kern="1200"/>
        </a:p>
        <a:p>
          <a:pPr marL="171450" lvl="1" indent="-171450" algn="l" defTabSz="800100">
            <a:lnSpc>
              <a:spcPct val="90000"/>
            </a:lnSpc>
            <a:spcBef>
              <a:spcPct val="0"/>
            </a:spcBef>
            <a:spcAft>
              <a:spcPct val="15000"/>
            </a:spcAft>
            <a:buChar char="•"/>
          </a:pPr>
          <a:r>
            <a:rPr lang="en-US" sz="1800" kern="1200"/>
            <a:t>LUCE:  </a:t>
          </a:r>
          <a:r>
            <a:rPr lang="en-US" sz="1800" b="0" i="0" kern="1200"/>
            <a:t>617-370-5023</a:t>
          </a:r>
          <a:endParaRPr lang="en-US" sz="1800" b="0" kern="1200"/>
        </a:p>
      </dsp:txBody>
      <dsp:txXfrm>
        <a:off x="0" y="3310155"/>
        <a:ext cx="5438774" cy="1530900"/>
      </dsp:txXfrm>
    </dsp:sp>
    <dsp:sp modelId="{6E08FF23-7211-4026-99A7-751D09114ACD}">
      <dsp:nvSpPr>
        <dsp:cNvPr id="0" name=""/>
        <dsp:cNvSpPr/>
      </dsp:nvSpPr>
      <dsp:spPr>
        <a:xfrm>
          <a:off x="271938" y="3044474"/>
          <a:ext cx="3807142" cy="53136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901" tIns="0" rIns="143901" bIns="0" numCol="1" spcCol="1270" anchor="ctr" anchorCtr="0">
          <a:noAutofit/>
        </a:bodyPr>
        <a:lstStyle/>
        <a:p>
          <a:pPr marL="0" lvl="0" indent="0" algn="l" defTabSz="800100">
            <a:lnSpc>
              <a:spcPct val="90000"/>
            </a:lnSpc>
            <a:spcBef>
              <a:spcPct val="0"/>
            </a:spcBef>
            <a:spcAft>
              <a:spcPct val="35000"/>
            </a:spcAft>
            <a:buNone/>
          </a:pPr>
          <a:r>
            <a:rPr lang="en-US" sz="1800" kern="1200"/>
            <a:t>REPORTS:</a:t>
          </a:r>
        </a:p>
      </dsp:txBody>
      <dsp:txXfrm>
        <a:off x="297877" y="3070413"/>
        <a:ext cx="3755264"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02D6F-4192-442E-B151-37D2A07020EC}">
      <dsp:nvSpPr>
        <dsp:cNvPr id="0" name=""/>
        <dsp:cNvSpPr/>
      </dsp:nvSpPr>
      <dsp:spPr>
        <a:xfrm>
          <a:off x="0" y="103859"/>
          <a:ext cx="5438774" cy="51480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Private Attorneys:</a:t>
          </a:r>
        </a:p>
      </dsp:txBody>
      <dsp:txXfrm>
        <a:off x="25130" y="128989"/>
        <a:ext cx="5388514" cy="464540"/>
      </dsp:txXfrm>
    </dsp:sp>
    <dsp:sp modelId="{A2819BA5-2D35-484C-B0F0-42A574916988}">
      <dsp:nvSpPr>
        <dsp:cNvPr id="0" name=""/>
        <dsp:cNvSpPr/>
      </dsp:nvSpPr>
      <dsp:spPr>
        <a:xfrm>
          <a:off x="0" y="618659"/>
          <a:ext cx="5438774"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68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Flat fees versus hourly</a:t>
          </a:r>
        </a:p>
        <a:p>
          <a:pPr marL="171450" lvl="1" indent="-171450" algn="l" defTabSz="755650">
            <a:lnSpc>
              <a:spcPct val="90000"/>
            </a:lnSpc>
            <a:spcBef>
              <a:spcPct val="0"/>
            </a:spcBef>
            <a:spcAft>
              <a:spcPct val="20000"/>
            </a:spcAft>
            <a:buChar char="•"/>
          </a:pPr>
          <a:r>
            <a:rPr lang="en-US" sz="1700" kern="1200"/>
            <a:t>Payment plans</a:t>
          </a:r>
        </a:p>
        <a:p>
          <a:pPr marL="171450" lvl="1" indent="-171450" algn="l" defTabSz="755650">
            <a:lnSpc>
              <a:spcPct val="90000"/>
            </a:lnSpc>
            <a:spcBef>
              <a:spcPct val="0"/>
            </a:spcBef>
            <a:spcAft>
              <a:spcPct val="20000"/>
            </a:spcAft>
            <a:buChar char="•"/>
          </a:pPr>
          <a:r>
            <a:rPr lang="en-US" sz="1700" kern="1200"/>
            <a:t>Refunds</a:t>
          </a:r>
        </a:p>
      </dsp:txBody>
      <dsp:txXfrm>
        <a:off x="0" y="618659"/>
        <a:ext cx="5438774" cy="842490"/>
      </dsp:txXfrm>
    </dsp:sp>
    <dsp:sp modelId="{03378D47-CAA2-4EEA-9F00-431192EEE9DD}">
      <dsp:nvSpPr>
        <dsp:cNvPr id="0" name=""/>
        <dsp:cNvSpPr/>
      </dsp:nvSpPr>
      <dsp:spPr>
        <a:xfrm>
          <a:off x="0" y="1461150"/>
          <a:ext cx="5438774" cy="51480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Factors to consider:</a:t>
          </a:r>
        </a:p>
      </dsp:txBody>
      <dsp:txXfrm>
        <a:off x="25130" y="1486280"/>
        <a:ext cx="5388514" cy="464540"/>
      </dsp:txXfrm>
    </dsp:sp>
    <dsp:sp modelId="{1BBC16FC-7259-48C1-B21F-15C33D9425CF}">
      <dsp:nvSpPr>
        <dsp:cNvPr id="0" name=""/>
        <dsp:cNvSpPr/>
      </dsp:nvSpPr>
      <dsp:spPr>
        <a:xfrm>
          <a:off x="0" y="1975950"/>
          <a:ext cx="5438774" cy="277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68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Public Discipline – check the BBO website</a:t>
          </a:r>
        </a:p>
        <a:p>
          <a:pPr marL="342900" lvl="2" indent="-171450" algn="l" defTabSz="755650">
            <a:lnSpc>
              <a:spcPct val="90000"/>
            </a:lnSpc>
            <a:spcBef>
              <a:spcPct val="0"/>
            </a:spcBef>
            <a:spcAft>
              <a:spcPct val="20000"/>
            </a:spcAft>
            <a:buChar char="•"/>
          </a:pPr>
          <a:r>
            <a:rPr lang="en-US" sz="1700" kern="1200"/>
            <a:t>https://www.massbbo.org/s/attorney-registration</a:t>
          </a:r>
        </a:p>
        <a:p>
          <a:pPr marL="171450" lvl="1" indent="-171450" algn="l" defTabSz="755650">
            <a:lnSpc>
              <a:spcPct val="90000"/>
            </a:lnSpc>
            <a:spcBef>
              <a:spcPct val="0"/>
            </a:spcBef>
            <a:spcAft>
              <a:spcPct val="20000"/>
            </a:spcAft>
            <a:buChar char="•"/>
          </a:pPr>
          <a:r>
            <a:rPr lang="en-US" sz="1700" kern="1200"/>
            <a:t>Online ratings</a:t>
          </a:r>
        </a:p>
        <a:p>
          <a:pPr marL="171450" lvl="1" indent="-171450" algn="l" defTabSz="755650">
            <a:lnSpc>
              <a:spcPct val="90000"/>
            </a:lnSpc>
            <a:spcBef>
              <a:spcPct val="0"/>
            </a:spcBef>
            <a:spcAft>
              <a:spcPct val="20000"/>
            </a:spcAft>
            <a:buChar char="•"/>
          </a:pPr>
          <a:r>
            <a:rPr lang="en-US" sz="1700" kern="1200"/>
            <a:t>Word of Mouth</a:t>
          </a:r>
        </a:p>
        <a:p>
          <a:pPr marL="171450" lvl="1" indent="-171450" algn="l" defTabSz="755650">
            <a:lnSpc>
              <a:spcPct val="90000"/>
            </a:lnSpc>
            <a:spcBef>
              <a:spcPct val="0"/>
            </a:spcBef>
            <a:spcAft>
              <a:spcPct val="20000"/>
            </a:spcAft>
            <a:buChar char="•"/>
          </a:pPr>
          <a:r>
            <a:rPr lang="en-US" sz="1700" kern="1200"/>
            <a:t>Referral basis </a:t>
          </a:r>
        </a:p>
        <a:p>
          <a:pPr marL="171450" lvl="1" indent="-171450" algn="l" defTabSz="755650">
            <a:lnSpc>
              <a:spcPct val="90000"/>
            </a:lnSpc>
            <a:spcBef>
              <a:spcPct val="0"/>
            </a:spcBef>
            <a:spcAft>
              <a:spcPct val="20000"/>
            </a:spcAft>
            <a:buChar char="•"/>
          </a:pPr>
          <a:r>
            <a:rPr lang="en-US" sz="1700" kern="1200"/>
            <a:t>Experience </a:t>
          </a:r>
        </a:p>
        <a:p>
          <a:pPr marL="342900" lvl="2" indent="-171450" algn="l" defTabSz="755650">
            <a:lnSpc>
              <a:spcPct val="90000"/>
            </a:lnSpc>
            <a:spcBef>
              <a:spcPct val="0"/>
            </a:spcBef>
            <a:spcAft>
              <a:spcPct val="20000"/>
            </a:spcAft>
            <a:buChar char="•"/>
          </a:pPr>
          <a:r>
            <a:rPr lang="en-US" sz="1700" kern="1200"/>
            <a:t>Do they do bond/removal defense?</a:t>
          </a:r>
        </a:p>
        <a:p>
          <a:pPr marL="342900" lvl="2" indent="-171450" algn="l" defTabSz="755650">
            <a:lnSpc>
              <a:spcPct val="90000"/>
            </a:lnSpc>
            <a:spcBef>
              <a:spcPct val="0"/>
            </a:spcBef>
            <a:spcAft>
              <a:spcPct val="20000"/>
            </a:spcAft>
            <a:buChar char="•"/>
          </a:pPr>
          <a:r>
            <a:rPr lang="en-US" sz="1700" kern="1200"/>
            <a:t>Are they a member of AILA?</a:t>
          </a:r>
        </a:p>
        <a:p>
          <a:pPr marL="342900" lvl="2" indent="-171450" algn="l" defTabSz="755650">
            <a:lnSpc>
              <a:spcPct val="90000"/>
            </a:lnSpc>
            <a:spcBef>
              <a:spcPct val="0"/>
            </a:spcBef>
            <a:spcAft>
              <a:spcPct val="20000"/>
            </a:spcAft>
            <a:buChar char="•"/>
          </a:pPr>
          <a:r>
            <a:rPr lang="en-US" sz="1700" kern="1200"/>
            <a:t>How often do they represent immigrants?</a:t>
          </a:r>
        </a:p>
        <a:p>
          <a:pPr marL="342900" lvl="2" indent="-171450" algn="l" defTabSz="755650">
            <a:lnSpc>
              <a:spcPct val="90000"/>
            </a:lnSpc>
            <a:spcBef>
              <a:spcPct val="0"/>
            </a:spcBef>
            <a:spcAft>
              <a:spcPct val="20000"/>
            </a:spcAft>
            <a:buChar char="•"/>
          </a:pPr>
          <a:r>
            <a:rPr lang="en-US" sz="1700" kern="1200"/>
            <a:t>When is the last time they went to court?</a:t>
          </a:r>
        </a:p>
      </dsp:txBody>
      <dsp:txXfrm>
        <a:off x="0" y="1975950"/>
        <a:ext cx="5438774" cy="2777940"/>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4033943" cy="352374"/>
          </a:xfrm>
          <a:prstGeom prst="rect">
            <a:avLst/>
          </a:prstGeom>
        </p:spPr>
        <p:txBody>
          <a:bodyPr vert="horz" lIns="80222" tIns="40112" rIns="80222" bIns="40112" rtlCol="0"/>
          <a:lstStyle>
            <a:lvl1pPr algn="l">
              <a:defRPr sz="1100"/>
            </a:lvl1pPr>
          </a:lstStyle>
          <a:p>
            <a:endParaRPr lang="en-US"/>
          </a:p>
        </p:txBody>
      </p:sp>
      <p:sp>
        <p:nvSpPr>
          <p:cNvPr id="3" name="Date Placeholder 2"/>
          <p:cNvSpPr>
            <a:spLocks noGrp="1"/>
          </p:cNvSpPr>
          <p:nvPr>
            <p:ph type="dt" idx="1"/>
          </p:nvPr>
        </p:nvSpPr>
        <p:spPr>
          <a:xfrm>
            <a:off x="5273004" y="4"/>
            <a:ext cx="4033943" cy="352374"/>
          </a:xfrm>
          <a:prstGeom prst="rect">
            <a:avLst/>
          </a:prstGeom>
        </p:spPr>
        <p:txBody>
          <a:bodyPr vert="horz" lIns="80222" tIns="40112" rIns="80222" bIns="40112" rtlCol="0"/>
          <a:lstStyle>
            <a:lvl1pPr algn="r">
              <a:defRPr sz="1100"/>
            </a:lvl1pPr>
          </a:lstStyle>
          <a:p>
            <a:fld id="{AAB89070-0BFF-4174-9B51-8A7B8537D771}" type="datetimeFigureOut">
              <a:rPr lang="en-US" smtClean="0"/>
              <a:t>10/3/2025</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80222" tIns="40112" rIns="80222" bIns="40112" rtlCol="0" anchor="ctr"/>
          <a:lstStyle/>
          <a:p>
            <a:endParaRPr lang="en-US"/>
          </a:p>
        </p:txBody>
      </p:sp>
      <p:sp>
        <p:nvSpPr>
          <p:cNvPr id="5" name="Notes Placeholder 4"/>
          <p:cNvSpPr>
            <a:spLocks noGrp="1"/>
          </p:cNvSpPr>
          <p:nvPr>
            <p:ph type="body" sz="quarter" idx="3"/>
          </p:nvPr>
        </p:nvSpPr>
        <p:spPr>
          <a:xfrm>
            <a:off x="930910" y="3379872"/>
            <a:ext cx="7447280" cy="2765346"/>
          </a:xfrm>
          <a:prstGeom prst="rect">
            <a:avLst/>
          </a:prstGeom>
        </p:spPr>
        <p:txBody>
          <a:bodyPr vert="horz" lIns="80222" tIns="40112" rIns="80222" bIns="401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9"/>
            <a:ext cx="4033943" cy="352373"/>
          </a:xfrm>
          <a:prstGeom prst="rect">
            <a:avLst/>
          </a:prstGeom>
        </p:spPr>
        <p:txBody>
          <a:bodyPr vert="horz" lIns="80222" tIns="40112" rIns="80222" bIns="40112" rtlCol="0" anchor="b"/>
          <a:lstStyle>
            <a:lvl1pPr algn="l">
              <a:defRPr sz="1100"/>
            </a:lvl1pPr>
          </a:lstStyle>
          <a:p>
            <a:endParaRPr lang="en-US"/>
          </a:p>
        </p:txBody>
      </p:sp>
      <p:sp>
        <p:nvSpPr>
          <p:cNvPr id="7" name="Slide Number Placeholder 6"/>
          <p:cNvSpPr>
            <a:spLocks noGrp="1"/>
          </p:cNvSpPr>
          <p:nvPr>
            <p:ph type="sldNum" sz="quarter" idx="5"/>
          </p:nvPr>
        </p:nvSpPr>
        <p:spPr>
          <a:xfrm>
            <a:off x="5273004" y="6670729"/>
            <a:ext cx="4033943" cy="352373"/>
          </a:xfrm>
          <a:prstGeom prst="rect">
            <a:avLst/>
          </a:prstGeom>
        </p:spPr>
        <p:txBody>
          <a:bodyPr vert="horz" lIns="80222" tIns="40112" rIns="80222" bIns="40112" rtlCol="0" anchor="b"/>
          <a:lstStyle>
            <a:lvl1pPr algn="r">
              <a:defRPr sz="1100"/>
            </a:lvl1pPr>
          </a:lstStyle>
          <a:p>
            <a:fld id="{DA14EB8E-230F-42FB-9C39-F1454E1689F2}" type="slidenum">
              <a:rPr lang="en-US" smtClean="0"/>
              <a:t>‹#›</a:t>
            </a:fld>
            <a:endParaRPr lang="en-US"/>
          </a:p>
        </p:txBody>
      </p:sp>
    </p:spTree>
    <p:extLst>
      <p:ext uri="{BB962C8B-B14F-4D97-AF65-F5344CB8AC3E}">
        <p14:creationId xmlns:p14="http://schemas.microsoft.com/office/powerpoint/2010/main" val="395402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a1c454a81_0_1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2a1c454a81_0_1773:notes"/>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2a1c454a81_0_1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2a1c454a81_0_10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2a1c454a81_0_10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2a1c454a81_0_10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a:extLst>
            <a:ext uri="{FF2B5EF4-FFF2-40B4-BE49-F238E27FC236}">
              <a16:creationId xmlns:a16="http://schemas.microsoft.com/office/drawing/2014/main" id="{84F1D226-DA62-6EEA-87ED-123A64B5DF33}"/>
            </a:ext>
          </a:extLst>
        </p:cNvPr>
        <p:cNvGrpSpPr/>
        <p:nvPr/>
      </p:nvGrpSpPr>
      <p:grpSpPr>
        <a:xfrm>
          <a:off x="0" y="0"/>
          <a:ext cx="0" cy="0"/>
          <a:chOff x="0" y="0"/>
          <a:chExt cx="0" cy="0"/>
        </a:xfrm>
      </p:grpSpPr>
      <p:sp>
        <p:nvSpPr>
          <p:cNvPr id="341" name="Google Shape;341;g22a1c454a81_0_597:notes">
            <a:extLst>
              <a:ext uri="{FF2B5EF4-FFF2-40B4-BE49-F238E27FC236}">
                <a16:creationId xmlns:a16="http://schemas.microsoft.com/office/drawing/2014/main" id="{DC222AEB-5D7C-8E5D-A390-514442BA81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2a1c454a81_0_597:notes">
            <a:extLst>
              <a:ext uri="{FF2B5EF4-FFF2-40B4-BE49-F238E27FC236}">
                <a16:creationId xmlns:a16="http://schemas.microsoft.com/office/drawing/2014/main" id="{262B0E74-4607-882C-ECDE-221942D24A72}"/>
              </a:ext>
            </a:extLst>
          </p:cNvPr>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22a1c454a81_0_597:notes">
            <a:extLst>
              <a:ext uri="{FF2B5EF4-FFF2-40B4-BE49-F238E27FC236}">
                <a16:creationId xmlns:a16="http://schemas.microsoft.com/office/drawing/2014/main" id="{27D95636-964C-EE37-F72F-A4C57AFEEE74}"/>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8</a:t>
            </a:fld>
            <a:endParaRPr kumimoji="0"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83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2a1c454a81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2a1c454a81_0_597:notes"/>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22a1c454a81_0_5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11</a:t>
            </a:fld>
            <a:endParaRPr/>
          </a:p>
        </p:txBody>
      </p:sp>
    </p:spTree>
    <p:extLst>
      <p:ext uri="{BB962C8B-B14F-4D97-AF65-F5344CB8AC3E}">
        <p14:creationId xmlns:p14="http://schemas.microsoft.com/office/powerpoint/2010/main" val="17265449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3.xml"/><Relationship Id="rId7" Type="http://schemas.openxmlformats.org/officeDocument/2006/relationships/oleObject" Target="../embeddings/oleObject2.bin"/><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xml"/><Relationship Id="rId5" Type="http://schemas.openxmlformats.org/officeDocument/2006/relationships/tags" Target="../tags/tag25.xml"/><Relationship Id="rId10" Type="http://schemas.openxmlformats.org/officeDocument/2006/relationships/image" Target="../media/image5.png"/><Relationship Id="rId4" Type="http://schemas.openxmlformats.org/officeDocument/2006/relationships/tags" Target="../tags/tag24.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72.xml"/><Relationship Id="rId7" Type="http://schemas.openxmlformats.org/officeDocument/2006/relationships/oleObject" Target="../embeddings/oleObject2.bin"/><Relationship Id="rId2" Type="http://schemas.openxmlformats.org/officeDocument/2006/relationships/tags" Target="../tags/tag471.xml"/><Relationship Id="rId1" Type="http://schemas.openxmlformats.org/officeDocument/2006/relationships/tags" Target="../tags/tag470.xml"/><Relationship Id="rId6" Type="http://schemas.openxmlformats.org/officeDocument/2006/relationships/slideMaster" Target="../slideMasters/slideMaster9.xml"/><Relationship Id="rId5" Type="http://schemas.openxmlformats.org/officeDocument/2006/relationships/tags" Target="../tags/tag474.xml"/><Relationship Id="rId10" Type="http://schemas.openxmlformats.org/officeDocument/2006/relationships/image" Target="../media/image5.png"/><Relationship Id="rId4" Type="http://schemas.openxmlformats.org/officeDocument/2006/relationships/tags" Target="../tags/tag473.xml"/><Relationship Id="rId9"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77.xml"/><Relationship Id="rId7" Type="http://schemas.openxmlformats.org/officeDocument/2006/relationships/oleObject" Target="../embeddings/oleObject2.bin"/><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slideMaster" Target="../slideMasters/slideMaster9.xml"/><Relationship Id="rId5" Type="http://schemas.openxmlformats.org/officeDocument/2006/relationships/tags" Target="../tags/tag479.xml"/><Relationship Id="rId4" Type="http://schemas.openxmlformats.org/officeDocument/2006/relationships/tags" Target="../tags/tag478.xml"/><Relationship Id="rId9"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482.xml"/><Relationship Id="rId7" Type="http://schemas.openxmlformats.org/officeDocument/2006/relationships/image" Target="../media/image1.emf"/><Relationship Id="rId2" Type="http://schemas.openxmlformats.org/officeDocument/2006/relationships/tags" Target="../tags/tag481.xml"/><Relationship Id="rId1" Type="http://schemas.openxmlformats.org/officeDocument/2006/relationships/tags" Target="../tags/tag480.xml"/><Relationship Id="rId6" Type="http://schemas.openxmlformats.org/officeDocument/2006/relationships/oleObject" Target="../embeddings/oleObject3.bin"/><Relationship Id="rId5" Type="http://schemas.openxmlformats.org/officeDocument/2006/relationships/slideMaster" Target="../slideMasters/slideMaster9.xml"/><Relationship Id="rId4" Type="http://schemas.openxmlformats.org/officeDocument/2006/relationships/tags" Target="../tags/tag483.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486.xml"/><Relationship Id="rId7" Type="http://schemas.openxmlformats.org/officeDocument/2006/relationships/image" Target="../media/image1.emf"/><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oleObject" Target="../embeddings/oleObject3.bin"/><Relationship Id="rId5" Type="http://schemas.openxmlformats.org/officeDocument/2006/relationships/slideMaster" Target="../slideMasters/slideMaster9.xml"/><Relationship Id="rId4" Type="http://schemas.openxmlformats.org/officeDocument/2006/relationships/tags" Target="../tags/tag487.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490.xml"/><Relationship Id="rId7" Type="http://schemas.openxmlformats.org/officeDocument/2006/relationships/image" Target="../media/image1.emf"/><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oleObject" Target="../embeddings/oleObject3.bin"/><Relationship Id="rId5" Type="http://schemas.openxmlformats.org/officeDocument/2006/relationships/slideMaster" Target="../slideMasters/slideMaster9.xml"/><Relationship Id="rId4" Type="http://schemas.openxmlformats.org/officeDocument/2006/relationships/tags" Target="../tags/tag491.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494.xml"/><Relationship Id="rId7" Type="http://schemas.openxmlformats.org/officeDocument/2006/relationships/image" Target="../media/image1.emf"/><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oleObject" Target="../embeddings/oleObject3.bin"/><Relationship Id="rId5" Type="http://schemas.openxmlformats.org/officeDocument/2006/relationships/slideMaster" Target="../slideMasters/slideMaster9.xml"/><Relationship Id="rId4" Type="http://schemas.openxmlformats.org/officeDocument/2006/relationships/tags" Target="../tags/tag495.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498.xml"/><Relationship Id="rId7" Type="http://schemas.openxmlformats.org/officeDocument/2006/relationships/image" Target="../media/image5.png"/><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501.xml"/><Relationship Id="rId7" Type="http://schemas.openxmlformats.org/officeDocument/2006/relationships/slideMaster" Target="../slideMasters/slideMaster9.xml"/><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9"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507.xml"/><Relationship Id="rId7" Type="http://schemas.openxmlformats.org/officeDocument/2006/relationships/slideMaster" Target="../slideMasters/slideMaster9.xml"/><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9"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58.xml"/><Relationship Id="rId7"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84.xml"/><Relationship Id="rId7" Type="http://schemas.openxmlformats.org/officeDocument/2006/relationships/oleObject" Target="../embeddings/oleObject2.bin"/><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2.xml"/><Relationship Id="rId5" Type="http://schemas.openxmlformats.org/officeDocument/2006/relationships/tags" Target="../tags/tag86.xml"/><Relationship Id="rId10" Type="http://schemas.microsoft.com/office/2007/relationships/hdphoto" Target="../media/hdphoto1.wdp"/><Relationship Id="rId4" Type="http://schemas.openxmlformats.org/officeDocument/2006/relationships/tags" Target="../tags/tag85.xm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89.xml"/><Relationship Id="rId7" Type="http://schemas.openxmlformats.org/officeDocument/2006/relationships/slideMaster" Target="../slideMasters/slideMaster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95.xml"/><Relationship Id="rId7"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01.xml"/><Relationship Id="rId7"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9"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107.xml"/><Relationship Id="rId7"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9"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9.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8.png"/><Relationship Id="rId5" Type="http://schemas.openxmlformats.org/officeDocument/2006/relationships/tags" Target="../tags/tag115.xml"/><Relationship Id="rId10" Type="http://schemas.openxmlformats.org/officeDocument/2006/relationships/image" Target="../media/image3.emf"/><Relationship Id="rId4" Type="http://schemas.openxmlformats.org/officeDocument/2006/relationships/tags" Target="../tags/tag114.xml"/><Relationship Id="rId9" Type="http://schemas.openxmlformats.org/officeDocument/2006/relationships/oleObject" Target="../embeddings/oleObject8.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8.xml"/><Relationship Id="rId7"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image" Target="../media/image5.png"/><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8.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1.emf"/><Relationship Id="rId5" Type="http://schemas.openxmlformats.org/officeDocument/2006/relationships/tags" Target="../tags/tag122.xml"/><Relationship Id="rId10" Type="http://schemas.openxmlformats.org/officeDocument/2006/relationships/oleObject" Target="../embeddings/oleObject9.bin"/><Relationship Id="rId4" Type="http://schemas.openxmlformats.org/officeDocument/2006/relationships/tags" Target="../tags/tag121.xml"/><Relationship Id="rId9"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image" Target="../media/image5.png"/><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8.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1.emf"/><Relationship Id="rId5" Type="http://schemas.openxmlformats.org/officeDocument/2006/relationships/tags" Target="../tags/tag130.xml"/><Relationship Id="rId10" Type="http://schemas.openxmlformats.org/officeDocument/2006/relationships/oleObject" Target="../embeddings/oleObject10.bin"/><Relationship Id="rId4" Type="http://schemas.openxmlformats.org/officeDocument/2006/relationships/tags" Target="../tags/tag129.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5.png"/><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image" Target="../media/image8.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media/image1.emf"/><Relationship Id="rId5" Type="http://schemas.openxmlformats.org/officeDocument/2006/relationships/tags" Target="../tags/tag138.xml"/><Relationship Id="rId10" Type="http://schemas.openxmlformats.org/officeDocument/2006/relationships/oleObject" Target="../embeddings/oleObject11.bin"/><Relationship Id="rId4" Type="http://schemas.openxmlformats.org/officeDocument/2006/relationships/tags" Target="../tags/tag137.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5.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8.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0.emf"/><Relationship Id="rId5" Type="http://schemas.openxmlformats.org/officeDocument/2006/relationships/tags" Target="../tags/tag146.xml"/><Relationship Id="rId10" Type="http://schemas.openxmlformats.org/officeDocument/2006/relationships/oleObject" Target="../embeddings/oleObject12.bin"/><Relationship Id="rId4" Type="http://schemas.openxmlformats.org/officeDocument/2006/relationships/tags" Target="../tags/tag145.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5.pn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8.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emf"/><Relationship Id="rId5" Type="http://schemas.openxmlformats.org/officeDocument/2006/relationships/tags" Target="../tags/tag154.xml"/><Relationship Id="rId10" Type="http://schemas.openxmlformats.org/officeDocument/2006/relationships/oleObject" Target="../embeddings/oleObject13.bin"/><Relationship Id="rId4" Type="http://schemas.openxmlformats.org/officeDocument/2006/relationships/tags" Target="../tags/tag153.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160.xml"/><Relationship Id="rId7" Type="http://schemas.openxmlformats.org/officeDocument/2006/relationships/slideMaster" Target="../slideMasters/slideMaster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10" Type="http://schemas.openxmlformats.org/officeDocument/2006/relationships/image" Target="../media/image5.png"/><Relationship Id="rId4" Type="http://schemas.openxmlformats.org/officeDocument/2006/relationships/tags" Target="../tags/tag161.xml"/><Relationship Id="rId9"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66.xml"/><Relationship Id="rId7" Type="http://schemas.openxmlformats.org/officeDocument/2006/relationships/image" Target="../media/image3.emf"/><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oleObject" Target="../embeddings/oleObject4.bin"/><Relationship Id="rId5" Type="http://schemas.openxmlformats.org/officeDocument/2006/relationships/slideMaster" Target="../slideMasters/slideMaster2.xml"/><Relationship Id="rId4" Type="http://schemas.openxmlformats.org/officeDocument/2006/relationships/tags" Target="../tags/tag167.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1.jpe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3.emf"/><Relationship Id="rId5" Type="http://schemas.openxmlformats.org/officeDocument/2006/relationships/oleObject" Target="../embeddings/oleObject16.bin"/><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2" Type="http://schemas.openxmlformats.org/officeDocument/2006/relationships/tags" Target="../tags/tag173.xml"/><Relationship Id="rId16" Type="http://schemas.openxmlformats.org/officeDocument/2006/relationships/image" Target="../media/image1.emf"/><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oleObject" Target="../embeddings/oleObject17.bin"/><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3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7.xml"/><Relationship Id="rId7" Type="http://schemas.openxmlformats.org/officeDocument/2006/relationships/tags" Target="../tags/tag191.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5" Type="http://schemas.openxmlformats.org/officeDocument/2006/relationships/tags" Target="../tags/tag189.xml"/><Relationship Id="rId10" Type="http://schemas.openxmlformats.org/officeDocument/2006/relationships/image" Target="../media/image1.emf"/><Relationship Id="rId4" Type="http://schemas.openxmlformats.org/officeDocument/2006/relationships/tags" Target="../tags/tag188.xml"/><Relationship Id="rId9" Type="http://schemas.openxmlformats.org/officeDocument/2006/relationships/oleObject" Target="../embeddings/oleObject18.bin"/></Relationships>
</file>

<file path=ppt/slideLayouts/_rels/slideLayout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1.emf"/><Relationship Id="rId4" Type="http://schemas.openxmlformats.org/officeDocument/2006/relationships/tags" Target="../tags/tag195.xml"/><Relationship Id="rId9" Type="http://schemas.openxmlformats.org/officeDocument/2006/relationships/oleObject" Target="../embeddings/oleObject19.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20.xml"/><Relationship Id="rId7" Type="http://schemas.openxmlformats.org/officeDocument/2006/relationships/oleObject" Target="../embeddings/oleObject2.bin"/><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Master" Target="../slideMasters/slideMaster3.xml"/><Relationship Id="rId5" Type="http://schemas.openxmlformats.org/officeDocument/2006/relationships/tags" Target="../tags/tag222.xml"/><Relationship Id="rId10" Type="http://schemas.openxmlformats.org/officeDocument/2006/relationships/image" Target="../media/image5.png"/><Relationship Id="rId4" Type="http://schemas.openxmlformats.org/officeDocument/2006/relationships/tags" Target="../tags/tag221.xml"/><Relationship Id="rId9"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25.xml"/><Relationship Id="rId7" Type="http://schemas.openxmlformats.org/officeDocument/2006/relationships/oleObject" Target="../embeddings/oleObject2.bin"/><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Master" Target="../slideMasters/slideMaster3.xml"/><Relationship Id="rId5" Type="http://schemas.openxmlformats.org/officeDocument/2006/relationships/tags" Target="../tags/tag227.xml"/><Relationship Id="rId4" Type="http://schemas.openxmlformats.org/officeDocument/2006/relationships/tags" Target="../tags/tag226.xml"/><Relationship Id="rId9"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30.xml"/><Relationship Id="rId7" Type="http://schemas.openxmlformats.org/officeDocument/2006/relationships/image" Target="../media/image1.emf"/><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3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image" Target="../media/image1.emf"/><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3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38.xml"/><Relationship Id="rId7" Type="http://schemas.openxmlformats.org/officeDocument/2006/relationships/image" Target="../media/image1.emf"/><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39.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42.xml"/><Relationship Id="rId7" Type="http://schemas.openxmlformats.org/officeDocument/2006/relationships/image" Target="../media/image1.emf"/><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4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image" Target="../media/image5.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49.xml"/><Relationship Id="rId7" Type="http://schemas.openxmlformats.org/officeDocument/2006/relationships/slideMaster" Target="../slideMasters/slideMaster3.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4.xml"/><Relationship Id="rId7" Type="http://schemas.openxmlformats.org/officeDocument/2006/relationships/oleObject" Target="../embeddings/oleObject2.bin"/><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Master" Target="../slideMasters/slideMaster4.xml"/><Relationship Id="rId5" Type="http://schemas.openxmlformats.org/officeDocument/2006/relationships/tags" Target="../tags/tag276.xml"/><Relationship Id="rId10" Type="http://schemas.openxmlformats.org/officeDocument/2006/relationships/image" Target="../media/image5.png"/><Relationship Id="rId4" Type="http://schemas.openxmlformats.org/officeDocument/2006/relationships/tags" Target="../tags/tag275.xml"/><Relationship Id="rId9"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9.xml"/><Relationship Id="rId7" Type="http://schemas.openxmlformats.org/officeDocument/2006/relationships/oleObject" Target="../embeddings/oleObject2.bin"/><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slideMaster" Target="../slideMasters/slideMaster4.xml"/><Relationship Id="rId5" Type="http://schemas.openxmlformats.org/officeDocument/2006/relationships/tags" Target="../tags/tag281.xml"/><Relationship Id="rId4" Type="http://schemas.openxmlformats.org/officeDocument/2006/relationships/tags" Target="../tags/tag280.xml"/><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84.xml"/><Relationship Id="rId7" Type="http://schemas.openxmlformats.org/officeDocument/2006/relationships/image" Target="../media/image1.emf"/><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285.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image" Target="../media/image1.emf"/><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289.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92.xml"/><Relationship Id="rId7" Type="http://schemas.openxmlformats.org/officeDocument/2006/relationships/image" Target="../media/image1.emf"/><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29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96.xml"/><Relationship Id="rId7" Type="http://schemas.openxmlformats.org/officeDocument/2006/relationships/image" Target="../media/image1.emf"/><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297.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00.xml"/><Relationship Id="rId7" Type="http://schemas.openxmlformats.org/officeDocument/2006/relationships/image" Target="../media/image5.pn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22.xml"/><Relationship Id="rId7" Type="http://schemas.openxmlformats.org/officeDocument/2006/relationships/oleObject" Target="../embeddings/oleObject2.bin"/><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slideMaster" Target="../slideMasters/slideMaster5.xml"/><Relationship Id="rId5" Type="http://schemas.openxmlformats.org/officeDocument/2006/relationships/tags" Target="../tags/tag324.xml"/><Relationship Id="rId10" Type="http://schemas.openxmlformats.org/officeDocument/2006/relationships/image" Target="../media/image5.png"/><Relationship Id="rId4" Type="http://schemas.openxmlformats.org/officeDocument/2006/relationships/tags" Target="../tags/tag323.xml"/><Relationship Id="rId9"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27.xml"/><Relationship Id="rId7" Type="http://schemas.openxmlformats.org/officeDocument/2006/relationships/oleObject" Target="../embeddings/oleObject2.bin"/><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Master" Target="../slideMasters/slideMaster5.xml"/><Relationship Id="rId5" Type="http://schemas.openxmlformats.org/officeDocument/2006/relationships/tags" Target="../tags/tag329.xml"/><Relationship Id="rId4" Type="http://schemas.openxmlformats.org/officeDocument/2006/relationships/tags" Target="../tags/tag328.xml"/><Relationship Id="rId9"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32.xml"/><Relationship Id="rId7" Type="http://schemas.openxmlformats.org/officeDocument/2006/relationships/image" Target="../media/image1.emf"/><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33.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36.xml"/><Relationship Id="rId7" Type="http://schemas.openxmlformats.org/officeDocument/2006/relationships/image" Target="../media/image1.emf"/><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3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40.xml"/><Relationship Id="rId7" Type="http://schemas.openxmlformats.org/officeDocument/2006/relationships/image" Target="../media/image1.emf"/><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41.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44.xml"/><Relationship Id="rId7" Type="http://schemas.openxmlformats.org/officeDocument/2006/relationships/image" Target="../media/image1.emf"/><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4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48.xml"/><Relationship Id="rId7" Type="http://schemas.openxmlformats.org/officeDocument/2006/relationships/image" Target="../media/image5.pn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351.xml"/><Relationship Id="rId7" Type="http://schemas.openxmlformats.org/officeDocument/2006/relationships/slideMaster" Target="../slideMasters/slideMaster5.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76.xml"/><Relationship Id="rId7" Type="http://schemas.openxmlformats.org/officeDocument/2006/relationships/oleObject" Target="../embeddings/oleObject2.bin"/><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slideMaster" Target="../slideMasters/slideMaster6.xml"/><Relationship Id="rId5" Type="http://schemas.openxmlformats.org/officeDocument/2006/relationships/tags" Target="../tags/tag378.xml"/><Relationship Id="rId10" Type="http://schemas.openxmlformats.org/officeDocument/2006/relationships/image" Target="../media/image5.png"/><Relationship Id="rId4" Type="http://schemas.openxmlformats.org/officeDocument/2006/relationships/tags" Target="../tags/tag377.xml"/><Relationship Id="rId9"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81.xml"/><Relationship Id="rId7" Type="http://schemas.openxmlformats.org/officeDocument/2006/relationships/oleObject" Target="../embeddings/oleObject2.bin"/><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slideMaster" Target="../slideMasters/slideMaster6.xml"/><Relationship Id="rId5" Type="http://schemas.openxmlformats.org/officeDocument/2006/relationships/tags" Target="../tags/tag383.xml"/><Relationship Id="rId4" Type="http://schemas.openxmlformats.org/officeDocument/2006/relationships/tags" Target="../tags/tag382.xml"/><Relationship Id="rId9"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5.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6.xml"/><Relationship Id="rId7" Type="http://schemas.openxmlformats.org/officeDocument/2006/relationships/image" Target="../media/image1.emf"/><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387.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90.xml"/><Relationship Id="rId7" Type="http://schemas.openxmlformats.org/officeDocument/2006/relationships/image" Target="../media/image1.emf"/><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391.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394.xml"/><Relationship Id="rId7" Type="http://schemas.openxmlformats.org/officeDocument/2006/relationships/image" Target="../media/image1.emf"/><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395.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image" Target="../media/image1.emf"/><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399.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402.xml"/><Relationship Id="rId7" Type="http://schemas.openxmlformats.org/officeDocument/2006/relationships/image" Target="../media/image5.png"/><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24.xml"/><Relationship Id="rId7" Type="http://schemas.openxmlformats.org/officeDocument/2006/relationships/oleObject" Target="../embeddings/oleObject2.bin"/><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slideMaster" Target="../slideMasters/slideMaster8.xml"/><Relationship Id="rId5" Type="http://schemas.openxmlformats.org/officeDocument/2006/relationships/tags" Target="../tags/tag426.xml"/><Relationship Id="rId10" Type="http://schemas.openxmlformats.org/officeDocument/2006/relationships/image" Target="../media/image5.png"/><Relationship Id="rId4" Type="http://schemas.openxmlformats.org/officeDocument/2006/relationships/tags" Target="../tags/tag425.xml"/><Relationship Id="rId9"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29.xml"/><Relationship Id="rId7" Type="http://schemas.openxmlformats.org/officeDocument/2006/relationships/oleObject" Target="../embeddings/oleObject2.bin"/><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slideMaster" Target="../slideMasters/slideMaster8.xml"/><Relationship Id="rId5" Type="http://schemas.openxmlformats.org/officeDocument/2006/relationships/tags" Target="../tags/tag431.xml"/><Relationship Id="rId4" Type="http://schemas.openxmlformats.org/officeDocument/2006/relationships/tags" Target="../tags/tag430.xml"/><Relationship Id="rId9"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434.xml"/><Relationship Id="rId7" Type="http://schemas.openxmlformats.org/officeDocument/2006/relationships/image" Target="../media/image1.emf"/><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435.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438.xml"/><Relationship Id="rId7" Type="http://schemas.openxmlformats.org/officeDocument/2006/relationships/image" Target="../media/image1.emf"/><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439.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442.xml"/><Relationship Id="rId7" Type="http://schemas.openxmlformats.org/officeDocument/2006/relationships/image" Target="../media/image1.emf"/><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443.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446.xml"/><Relationship Id="rId7" Type="http://schemas.openxmlformats.org/officeDocument/2006/relationships/image" Target="../media/image1.emf"/><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447.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image" Target="../media/image5.png"/><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232390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8B3260-D7C2-AAD5-EBA6-77A7F25A16F2}"/>
              </a:ext>
            </a:extLst>
          </p:cNvPr>
          <p:cNvSpPr/>
          <p:nvPr userDrawn="1"/>
        </p:nvSpPr>
        <p:spPr>
          <a:xfrm>
            <a:off x="0" y="0"/>
            <a:ext cx="12192000" cy="893268"/>
          </a:xfrm>
          <a:prstGeom prst="rect">
            <a:avLst/>
          </a:prstGeom>
          <a:solidFill>
            <a:srgbClr val="00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4">
            <a:extLst>
              <a:ext uri="{FF2B5EF4-FFF2-40B4-BE49-F238E27FC236}">
                <a16:creationId xmlns:a16="http://schemas.microsoft.com/office/drawing/2014/main" id="{E6DA1D4D-C937-74FC-CB6F-2C83DBF34ECD}"/>
              </a:ext>
            </a:extLst>
          </p:cNvPr>
          <p:cNvSpPr>
            <a:spLocks noGrp="1"/>
          </p:cNvSpPr>
          <p:nvPr>
            <p:ph type="title"/>
          </p:nvPr>
        </p:nvSpPr>
        <p:spPr>
          <a:xfrm>
            <a:off x="139700" y="121196"/>
            <a:ext cx="10515600" cy="650875"/>
          </a:xfrm>
          <a:prstGeom prst="rect">
            <a:avLst/>
          </a:prstGeom>
        </p:spPr>
        <p:txBody>
          <a:bodyPr anchor="ctr"/>
          <a:lstStyle>
            <a:lvl1pPr>
              <a:defRPr sz="2800">
                <a:solidFill>
                  <a:schemeClr val="bg1"/>
                </a:solidFill>
              </a:defRPr>
            </a:lvl1pPr>
          </a:lstStyle>
          <a:p>
            <a:r>
              <a:rPr lang="en-US"/>
              <a:t>Click to edit Master title style</a:t>
            </a:r>
          </a:p>
        </p:txBody>
      </p:sp>
      <p:pic>
        <p:nvPicPr>
          <p:cNvPr id="8" name="Picture 7" descr="A picture containing emblem, symbol, logo, text&#10;&#10;Description automatically generated">
            <a:extLst>
              <a:ext uri="{FF2B5EF4-FFF2-40B4-BE49-F238E27FC236}">
                <a16:creationId xmlns:a16="http://schemas.microsoft.com/office/drawing/2014/main" id="{B97C1981-B491-FFEE-A683-4D1F22F89F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53" t="27963" r="22440" b="27963"/>
          <a:stretch/>
        </p:blipFill>
        <p:spPr>
          <a:xfrm>
            <a:off x="11353800" y="45291"/>
            <a:ext cx="776932" cy="802687"/>
          </a:xfrm>
          <a:prstGeom prst="rect">
            <a:avLst/>
          </a:prstGeom>
        </p:spPr>
      </p:pic>
      <p:sp>
        <p:nvSpPr>
          <p:cNvPr id="13" name="Footer Placeholder 2">
            <a:extLst>
              <a:ext uri="{FF2B5EF4-FFF2-40B4-BE49-F238E27FC236}">
                <a16:creationId xmlns:a16="http://schemas.microsoft.com/office/drawing/2014/main" id="{E5326D54-9F38-41B7-B903-1F96D0B66DF9}"/>
              </a:ext>
            </a:extLst>
          </p:cNvPr>
          <p:cNvSpPr>
            <a:spLocks noGrp="1"/>
          </p:cNvSpPr>
          <p:nvPr>
            <p:ph type="ftr" sz="quarter" idx="3"/>
          </p:nvPr>
        </p:nvSpPr>
        <p:spPr>
          <a:xfrm>
            <a:off x="4038600" y="6592389"/>
            <a:ext cx="4114800"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
        <p:nvSpPr>
          <p:cNvPr id="14" name="Slide Number Placeholder 3">
            <a:extLst>
              <a:ext uri="{FF2B5EF4-FFF2-40B4-BE49-F238E27FC236}">
                <a16:creationId xmlns:a16="http://schemas.microsoft.com/office/drawing/2014/main" id="{8066CB45-6057-9E9A-451D-1FCA957DA432}"/>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2" name="TextBox 1">
            <a:extLst>
              <a:ext uri="{FF2B5EF4-FFF2-40B4-BE49-F238E27FC236}">
                <a16:creationId xmlns:a16="http://schemas.microsoft.com/office/drawing/2014/main" id="{DFA6E9FD-D442-629F-AFB9-19B9F7EB0FC6}"/>
              </a:ext>
            </a:extLst>
          </p:cNvPr>
          <p:cNvSpPr txBox="1"/>
          <p:nvPr userDrawn="1"/>
        </p:nvSpPr>
        <p:spPr>
          <a:xfrm>
            <a:off x="4267200" y="6487437"/>
            <a:ext cx="3657600" cy="21544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DRAFT FOR POLICY AND PROGRAM DEVELOPMENT</a:t>
            </a:r>
          </a:p>
        </p:txBody>
      </p:sp>
    </p:spTree>
    <p:extLst>
      <p:ext uri="{BB962C8B-B14F-4D97-AF65-F5344CB8AC3E}">
        <p14:creationId xmlns:p14="http://schemas.microsoft.com/office/powerpoint/2010/main" val="23710303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256258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191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953880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241453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84826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055583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046809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28382455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260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043"/>
            </a:lvl1pPr>
            <a:lvl2pPr marL="198721" indent="0" algn="ctr">
              <a:buNone/>
              <a:defRPr sz="869"/>
            </a:lvl2pPr>
            <a:lvl3pPr marL="397442" indent="0" algn="ctr">
              <a:buNone/>
              <a:defRPr sz="783"/>
            </a:lvl3pPr>
            <a:lvl4pPr marL="596163" indent="0" algn="ctr">
              <a:buNone/>
              <a:defRPr sz="695"/>
            </a:lvl4pPr>
            <a:lvl5pPr marL="794883" indent="0" algn="ctr">
              <a:buNone/>
              <a:defRPr sz="695"/>
            </a:lvl5pPr>
            <a:lvl6pPr marL="993604" indent="0" algn="ctr">
              <a:buNone/>
              <a:defRPr sz="695"/>
            </a:lvl6pPr>
            <a:lvl7pPr marL="1192325" indent="0" algn="ctr">
              <a:buNone/>
              <a:defRPr sz="695"/>
            </a:lvl7pPr>
            <a:lvl8pPr marL="1391046" indent="0" algn="ctr">
              <a:buNone/>
              <a:defRPr sz="695"/>
            </a:lvl8pPr>
            <a:lvl9pPr marL="1589767" indent="0" algn="ctr">
              <a:buNone/>
              <a:defRPr sz="695"/>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3253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8B3260-D7C2-AAD5-EBA6-77A7F25A16F2}"/>
              </a:ext>
            </a:extLst>
          </p:cNvPr>
          <p:cNvSpPr/>
          <p:nvPr userDrawn="1"/>
        </p:nvSpPr>
        <p:spPr>
          <a:xfrm>
            <a:off x="0" y="0"/>
            <a:ext cx="12192000" cy="893268"/>
          </a:xfrm>
          <a:prstGeom prst="rect">
            <a:avLst/>
          </a:prstGeom>
          <a:solidFill>
            <a:srgbClr val="00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4">
            <a:extLst>
              <a:ext uri="{FF2B5EF4-FFF2-40B4-BE49-F238E27FC236}">
                <a16:creationId xmlns:a16="http://schemas.microsoft.com/office/drawing/2014/main" id="{E6DA1D4D-C937-74FC-CB6F-2C83DBF34ECD}"/>
              </a:ext>
            </a:extLst>
          </p:cNvPr>
          <p:cNvSpPr>
            <a:spLocks noGrp="1"/>
          </p:cNvSpPr>
          <p:nvPr>
            <p:ph type="title"/>
          </p:nvPr>
        </p:nvSpPr>
        <p:spPr>
          <a:xfrm>
            <a:off x="139700" y="121196"/>
            <a:ext cx="10515600" cy="650875"/>
          </a:xfrm>
          <a:prstGeom prst="rect">
            <a:avLst/>
          </a:prstGeom>
        </p:spPr>
        <p:txBody>
          <a:bodyPr anchor="ctr"/>
          <a:lstStyle>
            <a:lvl1pPr>
              <a:defRPr sz="2800">
                <a:solidFill>
                  <a:schemeClr val="bg1"/>
                </a:solidFill>
              </a:defRPr>
            </a:lvl1pPr>
          </a:lstStyle>
          <a:p>
            <a:r>
              <a:rPr lang="en-US"/>
              <a:t>Click to edit Master title style</a:t>
            </a:r>
          </a:p>
        </p:txBody>
      </p:sp>
      <p:pic>
        <p:nvPicPr>
          <p:cNvPr id="8" name="Picture 7" descr="A picture containing emblem, symbol, logo, text&#10;&#10;Description automatically generated">
            <a:extLst>
              <a:ext uri="{FF2B5EF4-FFF2-40B4-BE49-F238E27FC236}">
                <a16:creationId xmlns:a16="http://schemas.microsoft.com/office/drawing/2014/main" id="{B97C1981-B491-FFEE-A683-4D1F22F89F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53" t="27963" r="22440" b="27963"/>
          <a:stretch/>
        </p:blipFill>
        <p:spPr>
          <a:xfrm>
            <a:off x="11353800" y="45291"/>
            <a:ext cx="776932" cy="802687"/>
          </a:xfrm>
          <a:prstGeom prst="rect">
            <a:avLst/>
          </a:prstGeom>
        </p:spPr>
      </p:pic>
      <p:sp>
        <p:nvSpPr>
          <p:cNvPr id="13" name="Footer Placeholder 2">
            <a:extLst>
              <a:ext uri="{FF2B5EF4-FFF2-40B4-BE49-F238E27FC236}">
                <a16:creationId xmlns:a16="http://schemas.microsoft.com/office/drawing/2014/main" id="{E5326D54-9F38-41B7-B903-1F96D0B66DF9}"/>
              </a:ext>
            </a:extLst>
          </p:cNvPr>
          <p:cNvSpPr>
            <a:spLocks noGrp="1"/>
          </p:cNvSpPr>
          <p:nvPr>
            <p:ph type="ftr" sz="quarter" idx="3"/>
          </p:nvPr>
        </p:nvSpPr>
        <p:spPr>
          <a:xfrm>
            <a:off x="4038600" y="6592389"/>
            <a:ext cx="4114800"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
        <p:nvSpPr>
          <p:cNvPr id="14" name="Slide Number Placeholder 3">
            <a:extLst>
              <a:ext uri="{FF2B5EF4-FFF2-40B4-BE49-F238E27FC236}">
                <a16:creationId xmlns:a16="http://schemas.microsoft.com/office/drawing/2014/main" id="{8066CB45-6057-9E9A-451D-1FCA957DA432}"/>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2" name="TextBox 1">
            <a:extLst>
              <a:ext uri="{FF2B5EF4-FFF2-40B4-BE49-F238E27FC236}">
                <a16:creationId xmlns:a16="http://schemas.microsoft.com/office/drawing/2014/main" id="{DFA6E9FD-D442-629F-AFB9-19B9F7EB0FC6}"/>
              </a:ext>
            </a:extLst>
          </p:cNvPr>
          <p:cNvSpPr txBox="1"/>
          <p:nvPr userDrawn="1"/>
        </p:nvSpPr>
        <p:spPr>
          <a:xfrm>
            <a:off x="4267200" y="6487437"/>
            <a:ext cx="3657600" cy="21544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DRAFT FOR POLICY AND PROGRAM DEVELOPMENT</a:t>
            </a:r>
          </a:p>
        </p:txBody>
      </p:sp>
    </p:spTree>
    <p:extLst>
      <p:ext uri="{BB962C8B-B14F-4D97-AF65-F5344CB8AC3E}">
        <p14:creationId xmlns:p14="http://schemas.microsoft.com/office/powerpoint/2010/main" val="920481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0774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72611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0774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5459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31299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Tree>
    <p:extLst>
      <p:ext uri="{BB962C8B-B14F-4D97-AF65-F5344CB8AC3E}">
        <p14:creationId xmlns:p14="http://schemas.microsoft.com/office/powerpoint/2010/main" val="330557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31299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Tree>
    <p:extLst>
      <p:ext uri="{BB962C8B-B14F-4D97-AF65-F5344CB8AC3E}">
        <p14:creationId xmlns:p14="http://schemas.microsoft.com/office/powerpoint/2010/main" val="416860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F3DB6-C0C3-96C6-F371-F473F1C26B2A}"/>
              </a:ext>
            </a:extLst>
          </p:cNvPr>
          <p:cNvSpPr>
            <a:spLocks noGrp="1"/>
          </p:cNvSpPr>
          <p:nvPr>
            <p:ph idx="1"/>
          </p:nvPr>
        </p:nvSpPr>
        <p:spPr>
          <a:xfrm>
            <a:off x="838200" y="1222744"/>
            <a:ext cx="10515600" cy="4954219"/>
          </a:xfrm>
        </p:spPr>
        <p:txBody>
          <a:bodyPr>
            <a:normAutofit/>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4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400"/>
            </a:lvl4pPr>
            <a:lvl5pPr marL="2057400" indent="-228600">
              <a:buFont typeface="Wingdings" panose="05000000000000000000"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7A4E4E-E891-E345-294A-426502CA7C21}"/>
              </a:ext>
            </a:extLst>
          </p:cNvPr>
          <p:cNvSpPr>
            <a:spLocks noGrp="1"/>
          </p:cNvSpPr>
          <p:nvPr>
            <p:ph type="dt" sz="half" idx="2"/>
          </p:nvPr>
        </p:nvSpPr>
        <p:spPr>
          <a:xfrm>
            <a:off x="285307" y="6428861"/>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cs typeface="Arial" panose="020B0604020202020204" pitchFamily="34" charset="0"/>
              </a:defRPr>
            </a:lvl1pPr>
          </a:lstStyle>
          <a:p>
            <a:endParaRPr lang="en-US"/>
          </a:p>
        </p:txBody>
      </p:sp>
      <p:sp>
        <p:nvSpPr>
          <p:cNvPr id="8" name="Footer Placeholder 4">
            <a:extLst>
              <a:ext uri="{FF2B5EF4-FFF2-40B4-BE49-F238E27FC236}">
                <a16:creationId xmlns:a16="http://schemas.microsoft.com/office/drawing/2014/main" id="{920B2F5E-AE78-31F4-7EF0-A8868132F158}"/>
              </a:ext>
            </a:extLst>
          </p:cNvPr>
          <p:cNvSpPr>
            <a:spLocks noGrp="1"/>
          </p:cNvSpPr>
          <p:nvPr>
            <p:ph type="ftr" sz="quarter" idx="3"/>
          </p:nvPr>
        </p:nvSpPr>
        <p:spPr>
          <a:xfrm>
            <a:off x="4038600" y="642886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cs typeface="Arial" panose="020B0604020202020204" pitchFamily="34" charset="0"/>
              </a:defRPr>
            </a:lvl1pPr>
          </a:lstStyle>
          <a:p>
            <a:r>
              <a:rPr lang="en-US"/>
              <a:t>This presentation is for informational purposes only. For legal advice, please contact an attorney</a:t>
            </a:r>
          </a:p>
        </p:txBody>
      </p:sp>
      <p:sp>
        <p:nvSpPr>
          <p:cNvPr id="9" name="Slide Number Placeholder 5">
            <a:extLst>
              <a:ext uri="{FF2B5EF4-FFF2-40B4-BE49-F238E27FC236}">
                <a16:creationId xmlns:a16="http://schemas.microsoft.com/office/drawing/2014/main" id="{E125E867-CB4A-82DF-ABDE-250A38ACED74}"/>
              </a:ext>
            </a:extLst>
          </p:cNvPr>
          <p:cNvSpPr>
            <a:spLocks noGrp="1"/>
          </p:cNvSpPr>
          <p:nvPr>
            <p:ph type="sldNum" sz="quarter" idx="4"/>
          </p:nvPr>
        </p:nvSpPr>
        <p:spPr>
          <a:xfrm>
            <a:off x="9163493" y="6428861"/>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cs typeface="Arial" panose="020B0604020202020204" pitchFamily="34" charset="0"/>
              </a:defRPr>
            </a:lvl1pPr>
          </a:lstStyle>
          <a:p>
            <a:fld id="{DB694900-764E-42C1-81CD-71B9A2DA5887}" type="slidenum">
              <a:rPr lang="en-US" smtClean="0"/>
              <a:pPr/>
              <a:t>‹#›</a:t>
            </a:fld>
            <a:endParaRPr lang="en-US"/>
          </a:p>
        </p:txBody>
      </p:sp>
      <p:sp>
        <p:nvSpPr>
          <p:cNvPr id="10" name="Rectangle 9">
            <a:extLst>
              <a:ext uri="{FF2B5EF4-FFF2-40B4-BE49-F238E27FC236}">
                <a16:creationId xmlns:a16="http://schemas.microsoft.com/office/drawing/2014/main" id="{C902AB6F-4162-41D1-8C2F-98104C93E611}"/>
              </a:ext>
            </a:extLst>
          </p:cNvPr>
          <p:cNvSpPr/>
          <p:nvPr userDrawn="1"/>
        </p:nvSpPr>
        <p:spPr>
          <a:xfrm>
            <a:off x="0" y="0"/>
            <a:ext cx="12192000" cy="983848"/>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6FFC5-79F2-B7D3-4D84-A2CDE228E3DD}"/>
              </a:ext>
            </a:extLst>
          </p:cNvPr>
          <p:cNvSpPr>
            <a:spLocks noGrp="1"/>
          </p:cNvSpPr>
          <p:nvPr>
            <p:ph type="title"/>
          </p:nvPr>
        </p:nvSpPr>
        <p:spPr>
          <a:xfrm>
            <a:off x="165100" y="160533"/>
            <a:ext cx="10733272" cy="662782"/>
          </a:xfrm>
        </p:spPr>
        <p:txBody>
          <a:bodyPr>
            <a:normAutofit/>
          </a:bodyPr>
          <a:lstStyle>
            <a:lvl1pPr>
              <a:defRPr sz="3600">
                <a:solidFill>
                  <a:schemeClr val="bg1"/>
                </a:solidFill>
              </a:defRPr>
            </a:lvl1pPr>
          </a:lstStyle>
          <a:p>
            <a:r>
              <a:rPr lang="en-US"/>
              <a:t>Click to edit Master title style</a:t>
            </a:r>
          </a:p>
        </p:txBody>
      </p:sp>
      <p:pic>
        <p:nvPicPr>
          <p:cNvPr id="12" name="Picture 11" descr="A white circle with a shield and a person in a coat of arms&#10;&#10;Description automatically generated">
            <a:extLst>
              <a:ext uri="{FF2B5EF4-FFF2-40B4-BE49-F238E27FC236}">
                <a16:creationId xmlns:a16="http://schemas.microsoft.com/office/drawing/2014/main" id="{A9253236-C736-EF6E-12B7-96319D24FE2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1682" t="27903" r="22194" b="28585"/>
          <a:stretch/>
        </p:blipFill>
        <p:spPr>
          <a:xfrm>
            <a:off x="11324740" y="112274"/>
            <a:ext cx="756819" cy="759301"/>
          </a:xfrm>
          <a:prstGeom prst="rect">
            <a:avLst/>
          </a:prstGeom>
        </p:spPr>
      </p:pic>
    </p:spTree>
    <p:extLst>
      <p:ext uri="{BB962C8B-B14F-4D97-AF65-F5344CB8AC3E}">
        <p14:creationId xmlns:p14="http://schemas.microsoft.com/office/powerpoint/2010/main" val="39924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016673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9D457990-7994-46E9-A2E2-C8912830E910}"/>
              </a:ext>
            </a:extLst>
          </p:cNvPr>
          <p:cNvPicPr>
            <a:picLocks noChangeAspect="1"/>
          </p:cNvPicPr>
          <p:nvPr userDrawn="1"/>
        </p:nvPicPr>
        <p:blipFill>
          <a:blip r:embed="rId9">
            <a:extLst>
              <a:ext uri="{BEBA8EAE-BF5A-486C-A8C5-ECC9F3942E4B}">
                <a14:imgProps xmlns:a14="http://schemas.microsoft.com/office/drawing/2010/main">
                  <a14:imgLayer r:embed="rId10">
                    <a14:imgEffect>
                      <a14:brightnessContrast bright="6000"/>
                    </a14:imgEffect>
                  </a14:imgLayer>
                </a14:imgProps>
              </a:ext>
            </a:extLst>
          </a:blip>
          <a:stretch>
            <a:fillRect/>
          </a:stretch>
        </p:blipFill>
        <p:spPr>
          <a:xfrm>
            <a:off x="0" y="0"/>
            <a:ext cx="1219200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16158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2308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4140790"/>
            <a:ext cx="6173979" cy="50783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1DBA015F-ACE8-453D-88B7-B7AB27B31C12}"/>
              </a:ext>
            </a:extLst>
          </p:cNvPr>
          <p:cNvSpPr/>
          <p:nvPr userDrawn="1"/>
        </p:nvSpPr>
        <p:spPr>
          <a:xfrm>
            <a:off x="20375" y="6642556"/>
            <a:ext cx="7234827" cy="184666"/>
          </a:xfrm>
          <a:prstGeom prst="rect">
            <a:avLst/>
          </a:prstGeom>
        </p:spPr>
        <p:txBody>
          <a:bodyPr wrap="square">
            <a:spAutoFit/>
          </a:bodyPr>
          <a:lstStyle/>
          <a:p>
            <a:pPr algn="ctr"/>
            <a:r>
              <a:rPr lang="en-US" sz="800">
                <a:solidFill>
                  <a:schemeClr val="tx1"/>
                </a:solidFill>
                <a:effectLst/>
                <a:latin typeface="+mn-lt"/>
              </a:rPr>
              <a:t>CONFIDENTIAL AND PROPRIETARY. ANY USE OF THIS MATERIAL WITHOUT SPECIFIC PERMISSION OF THE OWNER IS STRICTLY PROHIBITED.</a:t>
            </a:r>
          </a:p>
        </p:txBody>
      </p:sp>
    </p:spTree>
    <p:extLst>
      <p:ext uri="{BB962C8B-B14F-4D97-AF65-F5344CB8AC3E}">
        <p14:creationId xmlns:p14="http://schemas.microsoft.com/office/powerpoint/2010/main" val="3987885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0774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008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31299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Tree>
    <p:extLst>
      <p:ext uri="{BB962C8B-B14F-4D97-AF65-F5344CB8AC3E}">
        <p14:creationId xmlns:p14="http://schemas.microsoft.com/office/powerpoint/2010/main" val="1395973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58545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a:defRPr>
                <a:ln w="6350" cap="flat">
                  <a:noFill/>
                  <a:miter lim="800000"/>
                </a:ln>
                <a:solidFill>
                  <a:schemeClr val="accent1"/>
                </a:solidFill>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21104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568701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solidFill>
                  <a:schemeClr val="accent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12952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364994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E502649F-727C-43E0-A093-71810F62A7ED}"/>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15" name="Freeform 58">
            <a:extLst>
              <a:ext uri="{FF2B5EF4-FFF2-40B4-BE49-F238E27FC236}">
                <a16:creationId xmlns:a16="http://schemas.microsoft.com/office/drawing/2014/main" id="{2B93DF85-815D-4634-B543-414FA330817E}"/>
              </a:ext>
            </a:extLst>
          </p:cNvPr>
          <p:cNvSpPr>
            <a:spLocks/>
          </p:cNvSpPr>
          <p:nvPr userDrawn="1"/>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F497D"/>
          </a:solidFill>
          <a:ln w="25400" cap="flat" cmpd="sng" algn="ctr">
            <a:solidFill>
              <a:srgbClr val="1F497D"/>
            </a:solid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alibri"/>
              <a:sym typeface="+mn-lt"/>
            </a:endParaRPr>
          </a:p>
        </p:txBody>
      </p:sp>
      <p:pic>
        <p:nvPicPr>
          <p:cNvPr id="16" name="Picture 2" descr="Image result for massachusetts seal">
            <a:extLst>
              <a:ext uri="{FF2B5EF4-FFF2-40B4-BE49-F238E27FC236}">
                <a16:creationId xmlns:a16="http://schemas.microsoft.com/office/drawing/2014/main" id="{9EBE0CB3-83A8-4233-B8F5-8E2113658212}"/>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695946"/>
            <a:ext cx="9180576" cy="383503"/>
          </a:xfrm>
          <a:prstGeom prst="rect">
            <a:avLst/>
          </a:prstGeom>
        </p:spPr>
        <p:txBody>
          <a:bodyPr vert="horz" wrap="square">
            <a:spAutoFit/>
          </a:bodyPr>
          <a:lstStyle>
            <a:lvl1pPr>
              <a:lnSpc>
                <a:spcPct val="105000"/>
              </a:lnSpc>
              <a:defRPr sz="3400">
                <a:solidFill>
                  <a:schemeClr val="bg1"/>
                </a:solidFill>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2" name="Rectangle 11">
            <a:extLst>
              <a:ext uri="{FF2B5EF4-FFF2-40B4-BE49-F238E27FC236}">
                <a16:creationId xmlns:a16="http://schemas.microsoft.com/office/drawing/2014/main" id="{BE16D8DA-CC2E-42D7-8564-1BE976427B37}"/>
              </a:ext>
            </a:extLst>
          </p:cNvPr>
          <p:cNvSpPr/>
          <p:nvPr userDrawn="1"/>
        </p:nvSpPr>
        <p:spPr>
          <a:xfrm>
            <a:off x="554736" y="6561153"/>
            <a:ext cx="11070845" cy="207749"/>
          </a:xfrm>
          <a:prstGeom prst="rect">
            <a:avLst/>
          </a:prstGeom>
        </p:spPr>
        <p:txBody>
          <a:bodyPr wrap="square">
            <a:spAutoFit/>
          </a:bodyPr>
          <a:lstStyle/>
          <a:p>
            <a:pPr algn="ctr"/>
            <a:r>
              <a:rPr lang="en-US" sz="1000">
                <a:effectLst/>
                <a:latin typeface="+mj-lt"/>
              </a:rPr>
              <a:t>CONFIDENTIAL AND PROPRIETARY. DOCUMENT BASED ON CURRENTLY AVAILABLE INFORMATION AND INTENDED FOR REVIEW BY US TREASURY.</a:t>
            </a:r>
            <a:endParaRPr lang="en-US" sz="1050">
              <a:effectLst/>
              <a:latin typeface="+mj-lt"/>
            </a:endParaRPr>
          </a:p>
        </p:txBody>
      </p:sp>
    </p:spTree>
    <p:extLst>
      <p:ext uri="{BB962C8B-B14F-4D97-AF65-F5344CB8AC3E}">
        <p14:creationId xmlns:p14="http://schemas.microsoft.com/office/powerpoint/2010/main" val="350458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909653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solidFill>
                  <a:schemeClr val="accent1"/>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20774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305DE843-2236-413E-AF8A-D5BF00A7117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2997824" y="0"/>
            <a:ext cx="416951" cy="6858000"/>
          </a:xfrm>
          <a:prstGeom prst="rect">
            <a:avLst/>
          </a:prstGeom>
        </p:spPr>
      </p:pic>
      <p:pic>
        <p:nvPicPr>
          <p:cNvPr id="13" name="Picture 2" descr="Seal of Massachusetts - Wikipedia">
            <a:extLst>
              <a:ext uri="{FF2B5EF4-FFF2-40B4-BE49-F238E27FC236}">
                <a16:creationId xmlns:a16="http://schemas.microsoft.com/office/drawing/2014/main" id="{553D9C71-F318-4FBA-BB78-756F8BF70FCE}"/>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065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275658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accent1"/>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0774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41597"/>
            <a:ext cx="3465577"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35028C82-A40A-479E-A5AD-CFE48F69ABB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3947783" y="0"/>
            <a:ext cx="416951" cy="6858000"/>
          </a:xfrm>
          <a:prstGeom prst="rect">
            <a:avLst/>
          </a:prstGeom>
        </p:spPr>
      </p:pic>
      <p:pic>
        <p:nvPicPr>
          <p:cNvPr id="12" name="Picture 2" descr="Seal of Massachusetts - Wikipedia">
            <a:extLst>
              <a:ext uri="{FF2B5EF4-FFF2-40B4-BE49-F238E27FC236}">
                <a16:creationId xmlns:a16="http://schemas.microsoft.com/office/drawing/2014/main" id="{3F42AA54-CF29-40CB-AACC-23986B71AB8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69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41788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731520"/>
          </a:xfrm>
        </p:spPr>
        <p:txBody>
          <a:bodyPr vert="horz"/>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884725"/>
            <a:ext cx="5065776" cy="20774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3F6A9849-7C4F-4C89-8760-17A14733BC87}"/>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5676001" y="0"/>
            <a:ext cx="416951" cy="6858000"/>
          </a:xfrm>
          <a:prstGeom prst="rect">
            <a:avLst/>
          </a:prstGeom>
        </p:spPr>
      </p:pic>
      <p:pic>
        <p:nvPicPr>
          <p:cNvPr id="12" name="Picture 2" descr="Seal of Massachusetts - Wikipedia">
            <a:extLst>
              <a:ext uri="{FF2B5EF4-FFF2-40B4-BE49-F238E27FC236}">
                <a16:creationId xmlns:a16="http://schemas.microsoft.com/office/drawing/2014/main" id="{56136504-1778-41D1-B0C3-86111FD13874}"/>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3A63799-CD6C-420E-B8AA-A9A5E16D100F}"/>
              </a:ext>
            </a:extLst>
          </p:cNvPr>
          <p:cNvSpPr/>
          <p:nvPr userDrawn="1"/>
        </p:nvSpPr>
        <p:spPr>
          <a:xfrm>
            <a:off x="1066032" y="6562677"/>
            <a:ext cx="10470156" cy="207749"/>
          </a:xfrm>
          <a:prstGeom prst="rect">
            <a:avLst/>
          </a:prstGeom>
        </p:spPr>
        <p:txBody>
          <a:bodyPr wrap="square">
            <a:spAutoFit/>
          </a:bodyPr>
          <a:lstStyle/>
          <a:p>
            <a:pPr algn="ctr"/>
            <a:r>
              <a:rPr lang="en-US" sz="1000">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272227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117484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a:defRPr>
                <a:solidFill>
                  <a:schemeClr val="accent1"/>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884725"/>
            <a:ext cx="6967728" cy="20774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63A38938-A8A3-434F-AAE4-30FD188BFAB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7413361" y="0"/>
            <a:ext cx="416951" cy="6858000"/>
          </a:xfrm>
          <a:prstGeom prst="rect">
            <a:avLst/>
          </a:prstGeom>
        </p:spPr>
      </p:pic>
      <p:pic>
        <p:nvPicPr>
          <p:cNvPr id="12" name="Picture 2" descr="Seal of Massachusetts - Wikipedia">
            <a:extLst>
              <a:ext uri="{FF2B5EF4-FFF2-40B4-BE49-F238E27FC236}">
                <a16:creationId xmlns:a16="http://schemas.microsoft.com/office/drawing/2014/main" id="{8BB4D08D-2DA2-432D-A2E7-743E6596388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83CDB49-4503-414E-9AB8-817699840778}"/>
              </a:ext>
            </a:extLst>
          </p:cNvPr>
          <p:cNvSpPr/>
          <p:nvPr userDrawn="1"/>
        </p:nvSpPr>
        <p:spPr>
          <a:xfrm>
            <a:off x="287087" y="6367948"/>
            <a:ext cx="7151256" cy="207749"/>
          </a:xfrm>
          <a:prstGeom prst="rect">
            <a:avLst/>
          </a:prstGeom>
        </p:spPr>
        <p:txBody>
          <a:bodyPr wrap="square">
            <a:spAutoFit/>
          </a:bodyPr>
          <a:lstStyle/>
          <a:p>
            <a:pPr algn="ctr"/>
            <a:r>
              <a:rPr lang="en-US" sz="1000">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2810605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679821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noProof="0">
              <a:solidFill>
                <a:schemeClr val="bg1"/>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731520"/>
          </a:xfrm>
        </p:spPr>
        <p:txBody>
          <a:bodyPr vert="horz"/>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884725"/>
            <a:ext cx="7918704" cy="20774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5C5EB99D-E81E-49A7-BDD7-746B7E0DEA1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8364465" y="0"/>
            <a:ext cx="416951" cy="6858000"/>
          </a:xfrm>
          <a:prstGeom prst="rect">
            <a:avLst/>
          </a:prstGeom>
        </p:spPr>
      </p:pic>
      <p:pic>
        <p:nvPicPr>
          <p:cNvPr id="12" name="Picture 2" descr="Seal of Massachusetts - Wikipedia">
            <a:extLst>
              <a:ext uri="{FF2B5EF4-FFF2-40B4-BE49-F238E27FC236}">
                <a16:creationId xmlns:a16="http://schemas.microsoft.com/office/drawing/2014/main" id="{A155DBAC-AC86-498D-8B75-4B99A1A0FA1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700975C-A254-4788-A3B1-F15069A16750}"/>
              </a:ext>
            </a:extLst>
          </p:cNvPr>
          <p:cNvSpPr/>
          <p:nvPr userDrawn="1"/>
        </p:nvSpPr>
        <p:spPr>
          <a:xfrm>
            <a:off x="571780" y="6367948"/>
            <a:ext cx="7866382" cy="207749"/>
          </a:xfrm>
          <a:prstGeom prst="rect">
            <a:avLst/>
          </a:prstGeom>
        </p:spPr>
        <p:txBody>
          <a:bodyPr wrap="square">
            <a:spAutoFit/>
          </a:bodyPr>
          <a:lstStyle/>
          <a:p>
            <a:pPr algn="ctr"/>
            <a:r>
              <a:rPr lang="en-US" sz="1000">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235658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025073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653E666-EEA8-43FC-AD86-8FF6546D3986}"/>
              </a:ext>
            </a:extLst>
          </p:cNvPr>
          <p:cNvSpPr/>
          <p:nvPr userDrawn="1"/>
        </p:nvSpPr>
        <p:spPr>
          <a:xfrm>
            <a:off x="0" y="0"/>
            <a:ext cx="12192000" cy="1259840"/>
          </a:xfrm>
          <a:prstGeom prst="rect">
            <a:avLst/>
          </a:prstGeom>
          <a:solidFill>
            <a:srgbClr val="1F497D"/>
          </a:solid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Picture 2" descr="Seal of Massachusetts - Wikipedia">
            <a:extLst>
              <a:ext uri="{FF2B5EF4-FFF2-40B4-BE49-F238E27FC236}">
                <a16:creationId xmlns:a16="http://schemas.microsoft.com/office/drawing/2014/main" id="{A79E1297-42AC-4293-AC6B-BB117F55A3C7}"/>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355168" y="288927"/>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5171"/>
            <a:ext cx="10602418" cy="989512"/>
          </a:xfrm>
        </p:spPr>
        <p:txBody>
          <a:bodyPr vert="horz">
            <a:noAutofit/>
          </a:bodyPr>
          <a:lstStyle>
            <a:lvl1pPr>
              <a:defRPr>
                <a:solidFill>
                  <a:schemeClr val="bg1"/>
                </a:solidFill>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F4682B5F-AD73-4D79-9BA1-60B78C4071CA}"/>
              </a:ext>
            </a:extLst>
          </p:cNvPr>
          <p:cNvSpPr/>
          <p:nvPr userDrawn="1"/>
        </p:nvSpPr>
        <p:spPr>
          <a:xfrm>
            <a:off x="826550" y="6465557"/>
            <a:ext cx="10470154" cy="207749"/>
          </a:xfrm>
          <a:prstGeom prst="rect">
            <a:avLst/>
          </a:prstGeom>
        </p:spPr>
        <p:txBody>
          <a:bodyPr wrap="square">
            <a:spAutoFit/>
          </a:bodyPr>
          <a:lstStyle/>
          <a:p>
            <a:pPr algn="ctr"/>
            <a:r>
              <a:rPr lang="en-US" sz="1000">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436830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901606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82C81A7-B91D-4BD2-997B-7374BBF1A00A}"/>
              </a:ext>
            </a:extLst>
          </p:cNvPr>
          <p:cNvSpPr/>
          <p:nvPr userDrawn="1"/>
        </p:nvSpPr>
        <p:spPr>
          <a:xfrm>
            <a:off x="1302466" y="6454458"/>
            <a:ext cx="9518322" cy="207749"/>
          </a:xfrm>
          <a:prstGeom prst="rect">
            <a:avLst/>
          </a:prstGeom>
        </p:spPr>
        <p:txBody>
          <a:bodyPr wrap="square">
            <a:spAutoFit/>
          </a:bodyPr>
          <a:lstStyle/>
          <a:p>
            <a:pPr algn="ctr"/>
            <a:r>
              <a:rPr lang="en-US" sz="1000">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3684851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236904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A8DEF01-49B9-4334-B0B8-CE3E10A23EE1}"/>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TextBox 9">
            <a:extLst>
              <a:ext uri="{FF2B5EF4-FFF2-40B4-BE49-F238E27FC236}">
                <a16:creationId xmlns:a16="http://schemas.microsoft.com/office/drawing/2014/main" id="{4E5843A8-0E84-4C83-BAEB-E982AF657EF2}"/>
              </a:ext>
            </a:extLst>
          </p:cNvPr>
          <p:cNvSpPr txBox="1"/>
          <p:nvPr userDrawn="1"/>
        </p:nvSpPr>
        <p:spPr>
          <a:xfrm>
            <a:off x="554735" y="568851"/>
            <a:ext cx="4064000" cy="4154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3600">
                <a:solidFill>
                  <a:schemeClr val="bg2"/>
                </a:solidFill>
              </a:rPr>
              <a:t>Thank you</a:t>
            </a:r>
          </a:p>
        </p:txBody>
      </p:sp>
      <p:sp>
        <p:nvSpPr>
          <p:cNvPr id="7" name="Rectangle 6">
            <a:extLst>
              <a:ext uri="{FF2B5EF4-FFF2-40B4-BE49-F238E27FC236}">
                <a16:creationId xmlns:a16="http://schemas.microsoft.com/office/drawing/2014/main" id="{21C02818-F54A-4D86-92A2-F69F0EE2C40F}"/>
              </a:ext>
            </a:extLst>
          </p:cNvPr>
          <p:cNvSpPr/>
          <p:nvPr userDrawn="1"/>
        </p:nvSpPr>
        <p:spPr>
          <a:xfrm>
            <a:off x="4438141" y="6211669"/>
            <a:ext cx="4248659" cy="507831"/>
          </a:xfrm>
          <a:prstGeom prst="rect">
            <a:avLst/>
          </a:prstGeom>
        </p:spPr>
        <p:txBody>
          <a:bodyPr wrap="square">
            <a:spAutoFit/>
          </a:bodyPr>
          <a:lstStyle/>
          <a:p>
            <a:r>
              <a:rPr lang="en-US" sz="1200">
                <a:solidFill>
                  <a:schemeClr val="tx2"/>
                </a:solidFill>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3007566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2334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20774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7" name="Title 2"/>
          <p:cNvSpPr>
            <a:spLocks noGrp="1"/>
          </p:cNvSpPr>
          <p:nvPr>
            <p:ph type="title" hasCustomPrompt="1"/>
          </p:nvPr>
        </p:nvSpPr>
        <p:spPr>
          <a:xfrm>
            <a:off x="228600" y="2348980"/>
            <a:ext cx="7942686" cy="369332"/>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711249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0763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5"/>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6"/>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7"/>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8"/>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55D849-0DEC-44CD-849F-C8D9C2279FD6}"/>
              </a:ext>
            </a:extLst>
          </p:cNvPr>
          <p:cNvCxnSpPr/>
          <p:nvPr userDrawn="1">
            <p:custDataLst>
              <p:tags r:id="rId9"/>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0"/>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11"/>
            </p:custDataLst>
          </p:nvPr>
        </p:nvSpPr>
        <p:spPr>
          <a:xfrm>
            <a:off x="7159752" y="94157"/>
            <a:ext cx="4480560" cy="92333"/>
          </a:xfrm>
        </p:spPr>
        <p:txBody>
          <a:bodyPr wrap="square" anchor="ctr" anchorCtr="0">
            <a:spAutoFit/>
          </a:bodyPr>
          <a:lstStyle>
            <a:lvl1pPr algn="r">
              <a:defRPr sz="800">
                <a:latin typeface="+mn-lt"/>
              </a:defRPr>
            </a:lvl1pPr>
          </a:lstStyle>
          <a:p>
            <a:pPr lvl="0"/>
            <a:r>
              <a:rPr lang="en-US"/>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12"/>
            </p:custDataLst>
          </p:nvPr>
        </p:nvSpPr>
        <p:spPr>
          <a:xfrm>
            <a:off x="554736" y="182372"/>
            <a:ext cx="5065776" cy="731520"/>
          </a:xfrm>
        </p:spPr>
        <p:txBody>
          <a:bodyPr/>
          <a:lstStyle/>
          <a:p>
            <a:r>
              <a:rPr lang="en-US"/>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13"/>
            </p:custDataLst>
          </p:nvPr>
        </p:nvSpPr>
        <p:spPr>
          <a:xfrm>
            <a:off x="554736" y="903861"/>
            <a:ext cx="5065776"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39169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98125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789632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94157"/>
            <a:ext cx="4480560" cy="92333"/>
          </a:xfrm>
        </p:spPr>
        <p:txBody>
          <a:bodyPr wrap="square"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2607645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57620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7"/>
            </p:custDataLst>
          </p:nvPr>
        </p:nvSpPr>
        <p:spPr>
          <a:xfrm>
            <a:off x="7156704" y="104708"/>
            <a:ext cx="4480560" cy="92333"/>
          </a:xfrm>
        </p:spPr>
        <p:txBody>
          <a:bodyPr wrap="square"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304965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FC66FF9-0EBE-4712-A107-7C736776C0EF}" type="slidenum">
              <a:rPr lang="en-US" smtClean="0"/>
              <a:t>‹#›</a:t>
            </a:fld>
            <a:endParaRPr lang="en-US"/>
          </a:p>
        </p:txBody>
      </p:sp>
    </p:spTree>
    <p:extLst>
      <p:ext uri="{BB962C8B-B14F-4D97-AF65-F5344CB8AC3E}">
        <p14:creationId xmlns:p14="http://schemas.microsoft.com/office/powerpoint/2010/main" val="4139190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3541382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591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31437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87058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21959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907569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7120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63524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6476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70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1829489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596"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13273" y="1000662"/>
            <a:ext cx="0" cy="4873925"/>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852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10873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448119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11210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093258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8654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369598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32471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 Layout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0BA6-3BD3-43D4-92C6-A1A38869B2D7}"/>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1CEEAADB-4671-465D-AE09-CF767FAB5707}"/>
              </a:ext>
            </a:extLst>
          </p:cNvPr>
          <p:cNvSpPr>
            <a:spLocks noGrp="1"/>
          </p:cNvSpPr>
          <p:nvPr>
            <p:ph type="sldNum" sz="quarter" idx="10"/>
          </p:nvPr>
        </p:nvSpPr>
        <p:spPr/>
        <p:txBody>
          <a:bodyPr/>
          <a:lstStyle/>
          <a:p>
            <a:pPr algn="r" defTabSz="228600">
              <a:spcAft>
                <a:spcPts val="1200"/>
              </a:spcAft>
            </a:pPr>
            <a:fld id="{CC9E6EB9-168E-4914-8CC7-2E853AFB4F1B}" type="slidenum">
              <a:rPr lang="en-US" smtClean="0"/>
              <a:pPr algn="r" defTabSz="228600">
                <a:spcAft>
                  <a:spcPts val="1200"/>
                </a:spcAft>
              </a:pPr>
              <a:t>‹#›</a:t>
            </a:fld>
            <a:endParaRPr lang="en-US"/>
          </a:p>
        </p:txBody>
      </p:sp>
    </p:spTree>
    <p:extLst>
      <p:ext uri="{BB962C8B-B14F-4D97-AF65-F5344CB8AC3E}">
        <p14:creationId xmlns:p14="http://schemas.microsoft.com/office/powerpoint/2010/main" val="644798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308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1867930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420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26692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045713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18571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37196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34111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134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25912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ly ">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26" name="Text Placeholder 21">
            <a:extLst>
              <a:ext uri="{FF2B5EF4-FFF2-40B4-BE49-F238E27FC236}">
                <a16:creationId xmlns:a16="http://schemas.microsoft.com/office/drawing/2014/main" id="{4297553A-1FAA-308D-A08D-417A8B258277}"/>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8" name="Text Placeholder 21">
            <a:extLst>
              <a:ext uri="{FF2B5EF4-FFF2-40B4-BE49-F238E27FC236}">
                <a16:creationId xmlns:a16="http://schemas.microsoft.com/office/drawing/2014/main" id="{B3E6B342-1BF1-8B66-C709-2A6EDF3C0630}"/>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9" name="Text Placeholder 21">
            <a:extLst>
              <a:ext uri="{FF2B5EF4-FFF2-40B4-BE49-F238E27FC236}">
                <a16:creationId xmlns:a16="http://schemas.microsoft.com/office/drawing/2014/main" id="{CA31B322-EBD6-1B49-08C6-B6B7C412F0FE}"/>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6A9CBE06-300C-2F5F-2D71-AFDF6CA5EC79}"/>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89B02C4F-E815-FE97-AA36-557F6679868E}"/>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1">
            <a:extLst>
              <a:ext uri="{FF2B5EF4-FFF2-40B4-BE49-F238E27FC236}">
                <a16:creationId xmlns:a16="http://schemas.microsoft.com/office/drawing/2014/main" id="{CBB198E9-7F3D-D817-8BEA-935961CDA921}"/>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3" name="Text Placeholder 2">
            <a:extLst>
              <a:ext uri="{FF2B5EF4-FFF2-40B4-BE49-F238E27FC236}">
                <a16:creationId xmlns:a16="http://schemas.microsoft.com/office/drawing/2014/main" id="{49DA29E8-B176-5686-C89E-79AE79327126}"/>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1" name="Text Placeholder 2">
            <a:extLst>
              <a:ext uri="{FF2B5EF4-FFF2-40B4-BE49-F238E27FC236}">
                <a16:creationId xmlns:a16="http://schemas.microsoft.com/office/drawing/2014/main" id="{9AD1A270-CD0B-273B-EEFC-CBA71C95993A}"/>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6CE0EAD4-B343-4409-BFFF-B511CA7A5122}"/>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1" name="Text Placeholder 2">
            <a:extLst>
              <a:ext uri="{FF2B5EF4-FFF2-40B4-BE49-F238E27FC236}">
                <a16:creationId xmlns:a16="http://schemas.microsoft.com/office/drawing/2014/main" id="{D37653EC-C7A1-8414-1449-CBD18E2D90BE}"/>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1C206D3C-6975-503A-5A6C-E66AC9B23831}"/>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7" name="Text Placeholder 2">
            <a:extLst>
              <a:ext uri="{FF2B5EF4-FFF2-40B4-BE49-F238E27FC236}">
                <a16:creationId xmlns:a16="http://schemas.microsoft.com/office/drawing/2014/main" id="{96AC0B56-614E-C447-DEED-64F69EB45212}"/>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9" name="Text Placeholder 21">
            <a:extLst>
              <a:ext uri="{FF2B5EF4-FFF2-40B4-BE49-F238E27FC236}">
                <a16:creationId xmlns:a16="http://schemas.microsoft.com/office/drawing/2014/main" id="{670CCB0A-9268-2C56-A74C-98A469B9BA77}"/>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3" name="Text Placeholder 21">
            <a:extLst>
              <a:ext uri="{FF2B5EF4-FFF2-40B4-BE49-F238E27FC236}">
                <a16:creationId xmlns:a16="http://schemas.microsoft.com/office/drawing/2014/main" id="{8323FC67-BA61-BDFB-08F0-39EA39486153}"/>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2" name="Text Placeholder 21">
            <a:extLst>
              <a:ext uri="{FF2B5EF4-FFF2-40B4-BE49-F238E27FC236}">
                <a16:creationId xmlns:a16="http://schemas.microsoft.com/office/drawing/2014/main" id="{F7BA4904-9E3A-112B-5BBE-E771C723F02B}"/>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C532AD1A-F2F5-A878-272D-9D6A23647269}"/>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5ABDE29A-A698-5444-EA80-C52BD9DC7D6F}"/>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1">
            <a:extLst>
              <a:ext uri="{FF2B5EF4-FFF2-40B4-BE49-F238E27FC236}">
                <a16:creationId xmlns:a16="http://schemas.microsoft.com/office/drawing/2014/main" id="{DEA20E90-0A62-DC46-D1CC-8469C4339DAE}"/>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6" name="Text Placeholder 2">
            <a:extLst>
              <a:ext uri="{FF2B5EF4-FFF2-40B4-BE49-F238E27FC236}">
                <a16:creationId xmlns:a16="http://schemas.microsoft.com/office/drawing/2014/main" id="{44B2B121-B4DA-BA5C-666E-7517506F601F}"/>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7" name="Text Placeholder 2">
            <a:extLst>
              <a:ext uri="{FF2B5EF4-FFF2-40B4-BE49-F238E27FC236}">
                <a16:creationId xmlns:a16="http://schemas.microsoft.com/office/drawing/2014/main" id="{E96241E1-1A99-7CE8-DB18-157B533C4534}"/>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8" name="Text Placeholder 2">
            <a:extLst>
              <a:ext uri="{FF2B5EF4-FFF2-40B4-BE49-F238E27FC236}">
                <a16:creationId xmlns:a16="http://schemas.microsoft.com/office/drawing/2014/main" id="{7CFD6B81-C9F8-63CE-B6A3-233C24E0B2B6}"/>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8E12CE13-43A8-9439-DA67-BCC57C76B852}"/>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A358F5E5-719A-15E5-D969-7AB1254CB212}"/>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
            <a:extLst>
              <a:ext uri="{FF2B5EF4-FFF2-40B4-BE49-F238E27FC236}">
                <a16:creationId xmlns:a16="http://schemas.microsoft.com/office/drawing/2014/main" id="{68E0AE80-E749-F100-72EA-52ACAF71DF2F}"/>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2" name="Text Placeholder 21">
            <a:extLst>
              <a:ext uri="{FF2B5EF4-FFF2-40B4-BE49-F238E27FC236}">
                <a16:creationId xmlns:a16="http://schemas.microsoft.com/office/drawing/2014/main" id="{ED01CE71-F5D9-86C9-7DC5-E2966B5621BB}"/>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3" name="Text Placeholder 21">
            <a:extLst>
              <a:ext uri="{FF2B5EF4-FFF2-40B4-BE49-F238E27FC236}">
                <a16:creationId xmlns:a16="http://schemas.microsoft.com/office/drawing/2014/main" id="{B37090ED-C1B0-3DD3-C56E-8B3EA32C1D9C}"/>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4" name="Text Placeholder 21">
            <a:extLst>
              <a:ext uri="{FF2B5EF4-FFF2-40B4-BE49-F238E27FC236}">
                <a16:creationId xmlns:a16="http://schemas.microsoft.com/office/drawing/2014/main" id="{5EFB7F00-9190-0E78-C5E0-40B727216D9F}"/>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A4E651F4-0762-EC8B-6EC0-0694E0B63B39}"/>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936E1553-2E4A-8727-C684-BFA15AF4776A}"/>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1">
            <a:extLst>
              <a:ext uri="{FF2B5EF4-FFF2-40B4-BE49-F238E27FC236}">
                <a16:creationId xmlns:a16="http://schemas.microsoft.com/office/drawing/2014/main" id="{72A245CC-3F9E-9F62-64A1-4F4B4AB36179}"/>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8" name="Text Placeholder 2">
            <a:extLst>
              <a:ext uri="{FF2B5EF4-FFF2-40B4-BE49-F238E27FC236}">
                <a16:creationId xmlns:a16="http://schemas.microsoft.com/office/drawing/2014/main" id="{EB4FE517-8212-BC60-AAA9-EB0BE0242EA4}"/>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9" name="Text Placeholder 2">
            <a:extLst>
              <a:ext uri="{FF2B5EF4-FFF2-40B4-BE49-F238E27FC236}">
                <a16:creationId xmlns:a16="http://schemas.microsoft.com/office/drawing/2014/main" id="{DB081B09-D3EF-94DD-DCF1-FB7AA9E8707B}"/>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0" name="Text Placeholder 2">
            <a:extLst>
              <a:ext uri="{FF2B5EF4-FFF2-40B4-BE49-F238E27FC236}">
                <a16:creationId xmlns:a16="http://schemas.microsoft.com/office/drawing/2014/main" id="{7B127F26-EAF8-3788-EA29-18E7539DA8B8}"/>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5B45C9D4-F0CE-91C5-49EB-1DEA56953684}"/>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B5476F73-AB8B-A39A-8026-8042652F5014}"/>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
            <a:extLst>
              <a:ext uri="{FF2B5EF4-FFF2-40B4-BE49-F238E27FC236}">
                <a16:creationId xmlns:a16="http://schemas.microsoft.com/office/drawing/2014/main" id="{A3A8CF61-EEF4-8C57-F837-F623A44ECBEB}"/>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4" name="Text Placeholder 21">
            <a:extLst>
              <a:ext uri="{FF2B5EF4-FFF2-40B4-BE49-F238E27FC236}">
                <a16:creationId xmlns:a16="http://schemas.microsoft.com/office/drawing/2014/main" id="{14C2D7A6-3248-6EA6-A3F1-218EF010F11B}"/>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5" name="Text Placeholder 21">
            <a:extLst>
              <a:ext uri="{FF2B5EF4-FFF2-40B4-BE49-F238E27FC236}">
                <a16:creationId xmlns:a16="http://schemas.microsoft.com/office/drawing/2014/main" id="{EE495DC4-7BDB-4380-996E-04DD17A2D5E4}"/>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6" name="Text Placeholder 21">
            <a:extLst>
              <a:ext uri="{FF2B5EF4-FFF2-40B4-BE49-F238E27FC236}">
                <a16:creationId xmlns:a16="http://schemas.microsoft.com/office/drawing/2014/main" id="{1B68C71D-961A-D782-7E54-7034328D61A9}"/>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506A6ABC-05D4-0076-A0CA-03160D3DCAAB}"/>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9C9F42F0-E36F-D27E-30AE-7A305A28623F}"/>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1">
            <a:extLst>
              <a:ext uri="{FF2B5EF4-FFF2-40B4-BE49-F238E27FC236}">
                <a16:creationId xmlns:a16="http://schemas.microsoft.com/office/drawing/2014/main" id="{75478D05-F491-D8DD-BE67-17E8BB24BDB9}"/>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0" name="Text Placeholder 2">
            <a:extLst>
              <a:ext uri="{FF2B5EF4-FFF2-40B4-BE49-F238E27FC236}">
                <a16:creationId xmlns:a16="http://schemas.microsoft.com/office/drawing/2014/main" id="{A6AECCA9-AF4A-B1B7-29A0-EA69A7E40E82}"/>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1" name="Text Placeholder 2">
            <a:extLst>
              <a:ext uri="{FF2B5EF4-FFF2-40B4-BE49-F238E27FC236}">
                <a16:creationId xmlns:a16="http://schemas.microsoft.com/office/drawing/2014/main" id="{78DC0064-B407-9D51-8C76-7BF1794B2766}"/>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2" name="Text Placeholder 2">
            <a:extLst>
              <a:ext uri="{FF2B5EF4-FFF2-40B4-BE49-F238E27FC236}">
                <a16:creationId xmlns:a16="http://schemas.microsoft.com/office/drawing/2014/main" id="{13AC2618-0544-C79D-5E8D-02CA3BE6F8B1}"/>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1BECE144-F4F4-E27E-EF82-A377D69E33FE}"/>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F24AD8EC-B5A9-6B84-2A55-6CD1D3CC6224}"/>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
            <a:extLst>
              <a:ext uri="{FF2B5EF4-FFF2-40B4-BE49-F238E27FC236}">
                <a16:creationId xmlns:a16="http://schemas.microsoft.com/office/drawing/2014/main" id="{8BD25FCB-F4AD-92F7-4823-81157B715A0B}"/>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6" name="Text Placeholder 21">
            <a:extLst>
              <a:ext uri="{FF2B5EF4-FFF2-40B4-BE49-F238E27FC236}">
                <a16:creationId xmlns:a16="http://schemas.microsoft.com/office/drawing/2014/main" id="{99D700D4-52B7-A484-3FB8-9A20ABD28829}"/>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7" name="Text Placeholder 21">
            <a:extLst>
              <a:ext uri="{FF2B5EF4-FFF2-40B4-BE49-F238E27FC236}">
                <a16:creationId xmlns:a16="http://schemas.microsoft.com/office/drawing/2014/main" id="{1370AA38-B305-2C9B-B03B-E097B2FB18D6}"/>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6" name="Text Placeholder 21">
            <a:extLst>
              <a:ext uri="{FF2B5EF4-FFF2-40B4-BE49-F238E27FC236}">
                <a16:creationId xmlns:a16="http://schemas.microsoft.com/office/drawing/2014/main" id="{B2F0C684-D314-DF5E-B143-4BC38C938E52}"/>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7" name="Text Placeholder 21">
            <a:extLst>
              <a:ext uri="{FF2B5EF4-FFF2-40B4-BE49-F238E27FC236}">
                <a16:creationId xmlns:a16="http://schemas.microsoft.com/office/drawing/2014/main" id="{9E4DBA66-2DEA-E3F4-D0E2-23870F9C8E1D}"/>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1">
            <a:extLst>
              <a:ext uri="{FF2B5EF4-FFF2-40B4-BE49-F238E27FC236}">
                <a16:creationId xmlns:a16="http://schemas.microsoft.com/office/drawing/2014/main" id="{33B9AF83-92D4-252F-7EA7-10BB9428442D}"/>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9" name="Text Placeholder 21">
            <a:extLst>
              <a:ext uri="{FF2B5EF4-FFF2-40B4-BE49-F238E27FC236}">
                <a16:creationId xmlns:a16="http://schemas.microsoft.com/office/drawing/2014/main" id="{DC0A7E59-C698-4295-7322-5AD2EB2BA583}"/>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0" name="Text Placeholder 2">
            <a:extLst>
              <a:ext uri="{FF2B5EF4-FFF2-40B4-BE49-F238E27FC236}">
                <a16:creationId xmlns:a16="http://schemas.microsoft.com/office/drawing/2014/main" id="{35B3A78F-6797-7C71-08F4-3764183BBA38}"/>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1" name="Text Placeholder 2">
            <a:extLst>
              <a:ext uri="{FF2B5EF4-FFF2-40B4-BE49-F238E27FC236}">
                <a16:creationId xmlns:a16="http://schemas.microsoft.com/office/drawing/2014/main" id="{0B302895-3BB4-311C-9A35-DB437C9E476F}"/>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2" name="Text Placeholder 2">
            <a:extLst>
              <a:ext uri="{FF2B5EF4-FFF2-40B4-BE49-F238E27FC236}">
                <a16:creationId xmlns:a16="http://schemas.microsoft.com/office/drawing/2014/main" id="{D3A5B1B0-8D96-4200-A7F0-9AEBD9A5CB6C}"/>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3" name="Text Placeholder 2">
            <a:extLst>
              <a:ext uri="{FF2B5EF4-FFF2-40B4-BE49-F238E27FC236}">
                <a16:creationId xmlns:a16="http://schemas.microsoft.com/office/drawing/2014/main" id="{3DA23A45-4A20-B304-DF0D-DB7678CD013A}"/>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4" name="Text Placeholder 2">
            <a:extLst>
              <a:ext uri="{FF2B5EF4-FFF2-40B4-BE49-F238E27FC236}">
                <a16:creationId xmlns:a16="http://schemas.microsoft.com/office/drawing/2014/main" id="{2DA9A7EB-2A0E-0D1F-B540-2E7D5FF872F9}"/>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5" name="Text Placeholder 2">
            <a:extLst>
              <a:ext uri="{FF2B5EF4-FFF2-40B4-BE49-F238E27FC236}">
                <a16:creationId xmlns:a16="http://schemas.microsoft.com/office/drawing/2014/main" id="{6FDA01C5-E968-8D71-963E-60A24013B85D}"/>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5" name="Text Placeholder 21">
            <a:extLst>
              <a:ext uri="{FF2B5EF4-FFF2-40B4-BE49-F238E27FC236}">
                <a16:creationId xmlns:a16="http://schemas.microsoft.com/office/drawing/2014/main" id="{31925EBC-73BC-5E27-ABEF-8526642180B2}"/>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9" name="Text Placeholder 2">
            <a:extLst>
              <a:ext uri="{FF2B5EF4-FFF2-40B4-BE49-F238E27FC236}">
                <a16:creationId xmlns:a16="http://schemas.microsoft.com/office/drawing/2014/main" id="{77E89166-3D0F-D8C6-4B28-983FA3F534D7}"/>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75" name="Text Placeholder 21">
            <a:extLst>
              <a:ext uri="{FF2B5EF4-FFF2-40B4-BE49-F238E27FC236}">
                <a16:creationId xmlns:a16="http://schemas.microsoft.com/office/drawing/2014/main" id="{69A977C7-BABE-D68D-5B99-7D7E3D9907FC}"/>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6" name="Text Placeholder 21">
            <a:extLst>
              <a:ext uri="{FF2B5EF4-FFF2-40B4-BE49-F238E27FC236}">
                <a16:creationId xmlns:a16="http://schemas.microsoft.com/office/drawing/2014/main" id="{12B4B6A6-D5C2-DDAE-D588-1E129525B1CC}"/>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7" name="Text Placeholder 21">
            <a:extLst>
              <a:ext uri="{FF2B5EF4-FFF2-40B4-BE49-F238E27FC236}">
                <a16:creationId xmlns:a16="http://schemas.microsoft.com/office/drawing/2014/main" id="{AFDAD857-1D1B-7098-9882-EB2AA5DDEE1F}"/>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9" name="Text Placeholder 21">
            <a:extLst>
              <a:ext uri="{FF2B5EF4-FFF2-40B4-BE49-F238E27FC236}">
                <a16:creationId xmlns:a16="http://schemas.microsoft.com/office/drawing/2014/main" id="{1467748A-CCAF-EFE5-8618-4E2A5DEB5263}"/>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0" name="Text Placeholder 21">
            <a:extLst>
              <a:ext uri="{FF2B5EF4-FFF2-40B4-BE49-F238E27FC236}">
                <a16:creationId xmlns:a16="http://schemas.microsoft.com/office/drawing/2014/main" id="{14E21924-33AF-43D9-0067-D034E6757CE7}"/>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1" name="Text Placeholder 2">
            <a:extLst>
              <a:ext uri="{FF2B5EF4-FFF2-40B4-BE49-F238E27FC236}">
                <a16:creationId xmlns:a16="http://schemas.microsoft.com/office/drawing/2014/main" id="{5079BC17-A6BD-E41D-C9FA-2413240AB93E}"/>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2" name="Text Placeholder 2">
            <a:extLst>
              <a:ext uri="{FF2B5EF4-FFF2-40B4-BE49-F238E27FC236}">
                <a16:creationId xmlns:a16="http://schemas.microsoft.com/office/drawing/2014/main" id="{8FABE390-B6BF-B169-348B-EB555788EFAC}"/>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3" name="Text Placeholder 2">
            <a:extLst>
              <a:ext uri="{FF2B5EF4-FFF2-40B4-BE49-F238E27FC236}">
                <a16:creationId xmlns:a16="http://schemas.microsoft.com/office/drawing/2014/main" id="{CF024612-D70B-C6D2-182D-BE4753839767}"/>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4" name="Text Placeholder 2">
            <a:extLst>
              <a:ext uri="{FF2B5EF4-FFF2-40B4-BE49-F238E27FC236}">
                <a16:creationId xmlns:a16="http://schemas.microsoft.com/office/drawing/2014/main" id="{B979B3EC-1BDD-ECF6-8581-56AFA89AFC14}"/>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5" name="Text Placeholder 2">
            <a:extLst>
              <a:ext uri="{FF2B5EF4-FFF2-40B4-BE49-F238E27FC236}">
                <a16:creationId xmlns:a16="http://schemas.microsoft.com/office/drawing/2014/main" id="{86B1F8B7-3F93-BD97-A7E3-7CF500BCE3E7}"/>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3320132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ne">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29" name="Text Placeholder 21">
            <a:extLst>
              <a:ext uri="{FF2B5EF4-FFF2-40B4-BE49-F238E27FC236}">
                <a16:creationId xmlns:a16="http://schemas.microsoft.com/office/drawing/2014/main" id="{37D0995D-3B02-3150-DC6B-7897CFEF4248}"/>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23C4F2A7-B1C9-D57D-9A39-DF0C36A14CF3}"/>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5897080C-562E-9F9E-A606-225AA7567EF3}"/>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1">
            <a:extLst>
              <a:ext uri="{FF2B5EF4-FFF2-40B4-BE49-F238E27FC236}">
                <a16:creationId xmlns:a16="http://schemas.microsoft.com/office/drawing/2014/main" id="{EC664A28-F8B6-562D-7C7F-6DB553994584}"/>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3" name="Text Placeholder 21">
            <a:extLst>
              <a:ext uri="{FF2B5EF4-FFF2-40B4-BE49-F238E27FC236}">
                <a16:creationId xmlns:a16="http://schemas.microsoft.com/office/drawing/2014/main" id="{26BD7907-C97F-C217-A2F3-2F7071457222}"/>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41" name="Text Placeholder 21">
            <a:extLst>
              <a:ext uri="{FF2B5EF4-FFF2-40B4-BE49-F238E27FC236}">
                <a16:creationId xmlns:a16="http://schemas.microsoft.com/office/drawing/2014/main" id="{CFB3B4C2-3955-9DF4-FBA1-EA35BC585B88}"/>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45" name="Text Placeholder 2">
            <a:extLst>
              <a:ext uri="{FF2B5EF4-FFF2-40B4-BE49-F238E27FC236}">
                <a16:creationId xmlns:a16="http://schemas.microsoft.com/office/drawing/2014/main" id="{2BE1D4A2-7D86-033F-E193-C4E0AABEE4BD}"/>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9D784FD8-239A-81A2-1761-5AA9FC591EF5}"/>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1" name="Text Placeholder 2">
            <a:extLst>
              <a:ext uri="{FF2B5EF4-FFF2-40B4-BE49-F238E27FC236}">
                <a16:creationId xmlns:a16="http://schemas.microsoft.com/office/drawing/2014/main" id="{3A09D521-8365-C996-9F16-FEB3A87AD550}"/>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8FDC2ACE-7212-BECB-6C62-4A83695D22FC}"/>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7" name="Text Placeholder 2">
            <a:extLst>
              <a:ext uri="{FF2B5EF4-FFF2-40B4-BE49-F238E27FC236}">
                <a16:creationId xmlns:a16="http://schemas.microsoft.com/office/drawing/2014/main" id="{B8523333-3C57-1D13-2D69-C222ADCC8944}"/>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3" name="Text Placeholder 2">
            <a:extLst>
              <a:ext uri="{FF2B5EF4-FFF2-40B4-BE49-F238E27FC236}">
                <a16:creationId xmlns:a16="http://schemas.microsoft.com/office/drawing/2014/main" id="{B2AB74BB-8C16-CB21-84DD-EC2379A4B9E6}"/>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2" name="Text Placeholder 21">
            <a:extLst>
              <a:ext uri="{FF2B5EF4-FFF2-40B4-BE49-F238E27FC236}">
                <a16:creationId xmlns:a16="http://schemas.microsoft.com/office/drawing/2014/main" id="{E1745DE7-CCBF-AC07-24D8-F1D2F8174ED1}"/>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816C0E4C-E8AD-0D27-35D5-45DD75486E63}"/>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4E48A781-2296-61D5-FECB-D3CE853C2D7F}"/>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1">
            <a:extLst>
              <a:ext uri="{FF2B5EF4-FFF2-40B4-BE49-F238E27FC236}">
                <a16:creationId xmlns:a16="http://schemas.microsoft.com/office/drawing/2014/main" id="{E6BC9836-CB8A-2D56-D166-3B48790806F4}"/>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6" name="Text Placeholder 21">
            <a:extLst>
              <a:ext uri="{FF2B5EF4-FFF2-40B4-BE49-F238E27FC236}">
                <a16:creationId xmlns:a16="http://schemas.microsoft.com/office/drawing/2014/main" id="{F519A837-7108-1C10-6619-274C72E86A34}"/>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7" name="Text Placeholder 21">
            <a:extLst>
              <a:ext uri="{FF2B5EF4-FFF2-40B4-BE49-F238E27FC236}">
                <a16:creationId xmlns:a16="http://schemas.microsoft.com/office/drawing/2014/main" id="{20FB2C39-0914-79DB-259E-1B6D7A431B5D}"/>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8" name="Text Placeholder 2">
            <a:extLst>
              <a:ext uri="{FF2B5EF4-FFF2-40B4-BE49-F238E27FC236}">
                <a16:creationId xmlns:a16="http://schemas.microsoft.com/office/drawing/2014/main" id="{4CB8FFF1-7B39-EA27-C1BB-26A9EAB64499}"/>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611D6D97-378E-65F0-45D9-112FE6FBE883}"/>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29712206-4625-D51E-9D90-F4D3611D8948}"/>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
            <a:extLst>
              <a:ext uri="{FF2B5EF4-FFF2-40B4-BE49-F238E27FC236}">
                <a16:creationId xmlns:a16="http://schemas.microsoft.com/office/drawing/2014/main" id="{8C55B87A-0F77-8424-9527-085D3D9F4D4D}"/>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2" name="Text Placeholder 2">
            <a:extLst>
              <a:ext uri="{FF2B5EF4-FFF2-40B4-BE49-F238E27FC236}">
                <a16:creationId xmlns:a16="http://schemas.microsoft.com/office/drawing/2014/main" id="{D8F0636D-AFDB-AB32-0FC2-967E6634CC31}"/>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3" name="Text Placeholder 2">
            <a:extLst>
              <a:ext uri="{FF2B5EF4-FFF2-40B4-BE49-F238E27FC236}">
                <a16:creationId xmlns:a16="http://schemas.microsoft.com/office/drawing/2014/main" id="{1FDB8DE0-ABB7-8EAE-8F47-A88242C1B197}"/>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4" name="Text Placeholder 21">
            <a:extLst>
              <a:ext uri="{FF2B5EF4-FFF2-40B4-BE49-F238E27FC236}">
                <a16:creationId xmlns:a16="http://schemas.microsoft.com/office/drawing/2014/main" id="{13D073E4-0863-17E3-A11F-CFC0F27CA81E}"/>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36DE941E-611B-0AEA-1328-FC7A9A974918}"/>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00CBAA8D-FCE3-9DB3-4BE3-A33E6EDE020A}"/>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1">
            <a:extLst>
              <a:ext uri="{FF2B5EF4-FFF2-40B4-BE49-F238E27FC236}">
                <a16:creationId xmlns:a16="http://schemas.microsoft.com/office/drawing/2014/main" id="{5E2CA6B8-D22B-AFE1-3AFC-A6FFF5E656CF}"/>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8" name="Text Placeholder 21">
            <a:extLst>
              <a:ext uri="{FF2B5EF4-FFF2-40B4-BE49-F238E27FC236}">
                <a16:creationId xmlns:a16="http://schemas.microsoft.com/office/drawing/2014/main" id="{9FC3DAEF-8F1A-8F2A-421B-8627F3891772}"/>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9" name="Text Placeholder 21">
            <a:extLst>
              <a:ext uri="{FF2B5EF4-FFF2-40B4-BE49-F238E27FC236}">
                <a16:creationId xmlns:a16="http://schemas.microsoft.com/office/drawing/2014/main" id="{85CD3196-72CF-1065-C2EE-A1E08C4AB5DF}"/>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0" name="Text Placeholder 2">
            <a:extLst>
              <a:ext uri="{FF2B5EF4-FFF2-40B4-BE49-F238E27FC236}">
                <a16:creationId xmlns:a16="http://schemas.microsoft.com/office/drawing/2014/main" id="{F6D73429-B24A-8725-663A-0C86BB3340D9}"/>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582B48FA-8153-D664-CC08-8E477721AD70}"/>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8891AD91-2155-9E9B-5ECA-5449F0C3E585}"/>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
            <a:extLst>
              <a:ext uri="{FF2B5EF4-FFF2-40B4-BE49-F238E27FC236}">
                <a16:creationId xmlns:a16="http://schemas.microsoft.com/office/drawing/2014/main" id="{81EDFD42-AF5C-7BF2-0690-E730B9C6649A}"/>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4" name="Text Placeholder 2">
            <a:extLst>
              <a:ext uri="{FF2B5EF4-FFF2-40B4-BE49-F238E27FC236}">
                <a16:creationId xmlns:a16="http://schemas.microsoft.com/office/drawing/2014/main" id="{B19B8E39-3398-6AE0-A23B-AF62D0B39A84}"/>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5" name="Text Placeholder 2">
            <a:extLst>
              <a:ext uri="{FF2B5EF4-FFF2-40B4-BE49-F238E27FC236}">
                <a16:creationId xmlns:a16="http://schemas.microsoft.com/office/drawing/2014/main" id="{C8113AC9-B9AB-CA2C-A381-36E0361001E5}"/>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6" name="Text Placeholder 21">
            <a:extLst>
              <a:ext uri="{FF2B5EF4-FFF2-40B4-BE49-F238E27FC236}">
                <a16:creationId xmlns:a16="http://schemas.microsoft.com/office/drawing/2014/main" id="{C325326D-8D0D-28DD-73F1-A950782F2321}"/>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61808FE7-83B3-FF51-E2F7-2FEAEF3186D6}"/>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0D1170B5-9471-92D5-698A-EB2CAEC858AD}"/>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1">
            <a:extLst>
              <a:ext uri="{FF2B5EF4-FFF2-40B4-BE49-F238E27FC236}">
                <a16:creationId xmlns:a16="http://schemas.microsoft.com/office/drawing/2014/main" id="{90E0EA77-618E-351C-4582-4AC537C97CE6}"/>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0" name="Text Placeholder 21">
            <a:extLst>
              <a:ext uri="{FF2B5EF4-FFF2-40B4-BE49-F238E27FC236}">
                <a16:creationId xmlns:a16="http://schemas.microsoft.com/office/drawing/2014/main" id="{206E046F-8E82-05D0-68C7-38FD6A28B267}"/>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1" name="Text Placeholder 21">
            <a:extLst>
              <a:ext uri="{FF2B5EF4-FFF2-40B4-BE49-F238E27FC236}">
                <a16:creationId xmlns:a16="http://schemas.microsoft.com/office/drawing/2014/main" id="{1CC8283B-CF34-D0F0-B25A-CAA204F63C0A}"/>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2" name="Text Placeholder 2">
            <a:extLst>
              <a:ext uri="{FF2B5EF4-FFF2-40B4-BE49-F238E27FC236}">
                <a16:creationId xmlns:a16="http://schemas.microsoft.com/office/drawing/2014/main" id="{A1CAD2AE-A097-FF80-722D-9713AF2997EB}"/>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4C639836-573B-6A74-AD84-A934CF50A439}"/>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8B345AA3-3AF0-741F-2E3F-8916283A215B}"/>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
            <a:extLst>
              <a:ext uri="{FF2B5EF4-FFF2-40B4-BE49-F238E27FC236}">
                <a16:creationId xmlns:a16="http://schemas.microsoft.com/office/drawing/2014/main" id="{D1098F3E-8E5B-1397-E2EB-026F19465EC5}"/>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6" name="Text Placeholder 2">
            <a:extLst>
              <a:ext uri="{FF2B5EF4-FFF2-40B4-BE49-F238E27FC236}">
                <a16:creationId xmlns:a16="http://schemas.microsoft.com/office/drawing/2014/main" id="{4BDD20FA-44F5-AC42-F5B2-81BBDC9040C0}"/>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7" name="Text Placeholder 2">
            <a:extLst>
              <a:ext uri="{FF2B5EF4-FFF2-40B4-BE49-F238E27FC236}">
                <a16:creationId xmlns:a16="http://schemas.microsoft.com/office/drawing/2014/main" id="{1504322D-6958-A6CA-686A-78C0310E3F33}"/>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44" name="Text Placeholder 21">
            <a:extLst>
              <a:ext uri="{FF2B5EF4-FFF2-40B4-BE49-F238E27FC236}">
                <a16:creationId xmlns:a16="http://schemas.microsoft.com/office/drawing/2014/main" id="{06B837FE-9A94-8960-B067-92563CBF0FE8}"/>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5" name="Text Placeholder 21">
            <a:extLst>
              <a:ext uri="{FF2B5EF4-FFF2-40B4-BE49-F238E27FC236}">
                <a16:creationId xmlns:a16="http://schemas.microsoft.com/office/drawing/2014/main" id="{04E3DFA2-A7F5-FEF4-FFDF-DAB3EA74E556}"/>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6" name="Text Placeholder 21">
            <a:extLst>
              <a:ext uri="{FF2B5EF4-FFF2-40B4-BE49-F238E27FC236}">
                <a16:creationId xmlns:a16="http://schemas.microsoft.com/office/drawing/2014/main" id="{72D73688-9456-7494-9A3C-706B10C185B3}"/>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7" name="Text Placeholder 21">
            <a:extLst>
              <a:ext uri="{FF2B5EF4-FFF2-40B4-BE49-F238E27FC236}">
                <a16:creationId xmlns:a16="http://schemas.microsoft.com/office/drawing/2014/main" id="{FC820426-B7E7-A73C-695D-1360D98B3014}"/>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1">
            <a:extLst>
              <a:ext uri="{FF2B5EF4-FFF2-40B4-BE49-F238E27FC236}">
                <a16:creationId xmlns:a16="http://schemas.microsoft.com/office/drawing/2014/main" id="{D256C196-5D5E-8E3A-5734-72BA3BAC1073}"/>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9" name="Text Placeholder 21">
            <a:extLst>
              <a:ext uri="{FF2B5EF4-FFF2-40B4-BE49-F238E27FC236}">
                <a16:creationId xmlns:a16="http://schemas.microsoft.com/office/drawing/2014/main" id="{92A2FEF2-7954-4613-BEDF-903D5526CD53}"/>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0" name="Text Placeholder 2">
            <a:extLst>
              <a:ext uri="{FF2B5EF4-FFF2-40B4-BE49-F238E27FC236}">
                <a16:creationId xmlns:a16="http://schemas.microsoft.com/office/drawing/2014/main" id="{9F724C07-0234-4F2C-3BCE-BE30BD6039DE}"/>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1" name="Text Placeholder 2">
            <a:extLst>
              <a:ext uri="{FF2B5EF4-FFF2-40B4-BE49-F238E27FC236}">
                <a16:creationId xmlns:a16="http://schemas.microsoft.com/office/drawing/2014/main" id="{739BABB9-E1C6-37B1-DF29-D3C9EB3712BD}"/>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2" name="Text Placeholder 2">
            <a:extLst>
              <a:ext uri="{FF2B5EF4-FFF2-40B4-BE49-F238E27FC236}">
                <a16:creationId xmlns:a16="http://schemas.microsoft.com/office/drawing/2014/main" id="{F8C7B1CE-3063-FE30-A42B-C309F6B2C31B}"/>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3" name="Text Placeholder 2">
            <a:extLst>
              <a:ext uri="{FF2B5EF4-FFF2-40B4-BE49-F238E27FC236}">
                <a16:creationId xmlns:a16="http://schemas.microsoft.com/office/drawing/2014/main" id="{066ED392-2370-59F0-AF73-02B0BCF80CFD}"/>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4" name="Text Placeholder 2">
            <a:extLst>
              <a:ext uri="{FF2B5EF4-FFF2-40B4-BE49-F238E27FC236}">
                <a16:creationId xmlns:a16="http://schemas.microsoft.com/office/drawing/2014/main" id="{5BC3CB71-E951-5804-60B2-9D088A62759F}"/>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5" name="Text Placeholder 2">
            <a:extLst>
              <a:ext uri="{FF2B5EF4-FFF2-40B4-BE49-F238E27FC236}">
                <a16:creationId xmlns:a16="http://schemas.microsoft.com/office/drawing/2014/main" id="{ADAD28F5-FDC8-30EE-697F-27AC8FC69D60}"/>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9" name="Text Placeholder 21">
            <a:extLst>
              <a:ext uri="{FF2B5EF4-FFF2-40B4-BE49-F238E27FC236}">
                <a16:creationId xmlns:a16="http://schemas.microsoft.com/office/drawing/2014/main" id="{E94A2FE4-69DB-A5CE-7357-0144310F9C6C}"/>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4" name="Text Placeholder 2">
            <a:extLst>
              <a:ext uri="{FF2B5EF4-FFF2-40B4-BE49-F238E27FC236}">
                <a16:creationId xmlns:a16="http://schemas.microsoft.com/office/drawing/2014/main" id="{1A8A15BA-4DEF-5C0D-430D-B59911AAC952}"/>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75" name="Text Placeholder 21">
            <a:extLst>
              <a:ext uri="{FF2B5EF4-FFF2-40B4-BE49-F238E27FC236}">
                <a16:creationId xmlns:a16="http://schemas.microsoft.com/office/drawing/2014/main" id="{96B5004D-C519-9295-0F57-4502E437CE65}"/>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6" name="Text Placeholder 21">
            <a:extLst>
              <a:ext uri="{FF2B5EF4-FFF2-40B4-BE49-F238E27FC236}">
                <a16:creationId xmlns:a16="http://schemas.microsoft.com/office/drawing/2014/main" id="{C616C191-3B14-89FB-3D7D-CFC3C9C19619}"/>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7" name="Text Placeholder 21">
            <a:extLst>
              <a:ext uri="{FF2B5EF4-FFF2-40B4-BE49-F238E27FC236}">
                <a16:creationId xmlns:a16="http://schemas.microsoft.com/office/drawing/2014/main" id="{01019361-5114-077B-D3A1-8E2191615E5E}"/>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9" name="Text Placeholder 21">
            <a:extLst>
              <a:ext uri="{FF2B5EF4-FFF2-40B4-BE49-F238E27FC236}">
                <a16:creationId xmlns:a16="http://schemas.microsoft.com/office/drawing/2014/main" id="{D5901B6B-3262-6E55-3C43-D9AAA9B4288A}"/>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0" name="Text Placeholder 21">
            <a:extLst>
              <a:ext uri="{FF2B5EF4-FFF2-40B4-BE49-F238E27FC236}">
                <a16:creationId xmlns:a16="http://schemas.microsoft.com/office/drawing/2014/main" id="{3A660B9C-F0BC-BDB4-EDC0-0F31FF32E554}"/>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1" name="Text Placeholder 2">
            <a:extLst>
              <a:ext uri="{FF2B5EF4-FFF2-40B4-BE49-F238E27FC236}">
                <a16:creationId xmlns:a16="http://schemas.microsoft.com/office/drawing/2014/main" id="{29E36C12-84A1-95E8-3161-8C0C3EBDFFE1}"/>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2" name="Text Placeholder 2">
            <a:extLst>
              <a:ext uri="{FF2B5EF4-FFF2-40B4-BE49-F238E27FC236}">
                <a16:creationId xmlns:a16="http://schemas.microsoft.com/office/drawing/2014/main" id="{EF90984B-1C70-9DB3-138A-87544D893FF4}"/>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3" name="Text Placeholder 2">
            <a:extLst>
              <a:ext uri="{FF2B5EF4-FFF2-40B4-BE49-F238E27FC236}">
                <a16:creationId xmlns:a16="http://schemas.microsoft.com/office/drawing/2014/main" id="{C3A9B539-609C-4333-ED15-B9C1292887D2}"/>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4" name="Text Placeholder 2">
            <a:extLst>
              <a:ext uri="{FF2B5EF4-FFF2-40B4-BE49-F238E27FC236}">
                <a16:creationId xmlns:a16="http://schemas.microsoft.com/office/drawing/2014/main" id="{1F439EC8-052B-6E2D-E0AA-50470B235A09}"/>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5" name="Text Placeholder 2">
            <a:extLst>
              <a:ext uri="{FF2B5EF4-FFF2-40B4-BE49-F238E27FC236}">
                <a16:creationId xmlns:a16="http://schemas.microsoft.com/office/drawing/2014/main" id="{3DDE706F-36BC-8203-564E-A677DB37C87F}"/>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2757836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6" name="Text Placeholder 21">
            <a:extLst>
              <a:ext uri="{FF2B5EF4-FFF2-40B4-BE49-F238E27FC236}">
                <a16:creationId xmlns:a16="http://schemas.microsoft.com/office/drawing/2014/main" id="{23C658C2-CCA9-7D37-5C5A-5728DFCC10AC}"/>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 name="Text Placeholder 21">
            <a:extLst>
              <a:ext uri="{FF2B5EF4-FFF2-40B4-BE49-F238E27FC236}">
                <a16:creationId xmlns:a16="http://schemas.microsoft.com/office/drawing/2014/main" id="{4A161F6D-084C-9783-AE89-3814C10CF9E2}"/>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 name="Text Placeholder 21">
            <a:extLst>
              <a:ext uri="{FF2B5EF4-FFF2-40B4-BE49-F238E27FC236}">
                <a16:creationId xmlns:a16="http://schemas.microsoft.com/office/drawing/2014/main" id="{39176486-90D2-7638-2222-E45CC4C40D81}"/>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 name="Text Placeholder 21">
            <a:extLst>
              <a:ext uri="{FF2B5EF4-FFF2-40B4-BE49-F238E27FC236}">
                <a16:creationId xmlns:a16="http://schemas.microsoft.com/office/drawing/2014/main" id="{31C67659-F39B-D92B-C7D2-69DE7D91BC49}"/>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 name="Text Placeholder 21">
            <a:extLst>
              <a:ext uri="{FF2B5EF4-FFF2-40B4-BE49-F238E27FC236}">
                <a16:creationId xmlns:a16="http://schemas.microsoft.com/office/drawing/2014/main" id="{15210A80-6183-7D2E-0B34-DDE0C260A340}"/>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 name="Text Placeholder 21">
            <a:extLst>
              <a:ext uri="{FF2B5EF4-FFF2-40B4-BE49-F238E27FC236}">
                <a16:creationId xmlns:a16="http://schemas.microsoft.com/office/drawing/2014/main" id="{A592F7D9-A91A-0678-0B89-6D525FAC4DFE}"/>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3" name="Text Placeholder 2">
            <a:extLst>
              <a:ext uri="{FF2B5EF4-FFF2-40B4-BE49-F238E27FC236}">
                <a16:creationId xmlns:a16="http://schemas.microsoft.com/office/drawing/2014/main" id="{3C20390B-FA11-9903-FFD4-0F1B445B1FBE}"/>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1" name="Text Placeholder 2">
            <a:extLst>
              <a:ext uri="{FF2B5EF4-FFF2-40B4-BE49-F238E27FC236}">
                <a16:creationId xmlns:a16="http://schemas.microsoft.com/office/drawing/2014/main" id="{F49EA979-7CF5-7255-5EB9-5D2E05C53915}"/>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2" name="Text Placeholder 2">
            <a:extLst>
              <a:ext uri="{FF2B5EF4-FFF2-40B4-BE49-F238E27FC236}">
                <a16:creationId xmlns:a16="http://schemas.microsoft.com/office/drawing/2014/main" id="{8F580E5D-2801-6A32-A463-47B0C1D5F2A9}"/>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3" name="Text Placeholder 2">
            <a:extLst>
              <a:ext uri="{FF2B5EF4-FFF2-40B4-BE49-F238E27FC236}">
                <a16:creationId xmlns:a16="http://schemas.microsoft.com/office/drawing/2014/main" id="{9AE7F0E7-DF2D-4399-2523-AC36F56CDEF1}"/>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4" name="Text Placeholder 2">
            <a:extLst>
              <a:ext uri="{FF2B5EF4-FFF2-40B4-BE49-F238E27FC236}">
                <a16:creationId xmlns:a16="http://schemas.microsoft.com/office/drawing/2014/main" id="{B9FD0BEF-6461-B98A-076F-640CF7775371}"/>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5" name="Text Placeholder 2">
            <a:extLst>
              <a:ext uri="{FF2B5EF4-FFF2-40B4-BE49-F238E27FC236}">
                <a16:creationId xmlns:a16="http://schemas.microsoft.com/office/drawing/2014/main" id="{6A2E6D7E-6520-ACF4-2BE7-D558839D8122}"/>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6" name="Text Placeholder 21">
            <a:extLst>
              <a:ext uri="{FF2B5EF4-FFF2-40B4-BE49-F238E27FC236}">
                <a16:creationId xmlns:a16="http://schemas.microsoft.com/office/drawing/2014/main" id="{D6073877-227C-B19D-11A3-666C6AC36D28}"/>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7" name="Text Placeholder 21">
            <a:extLst>
              <a:ext uri="{FF2B5EF4-FFF2-40B4-BE49-F238E27FC236}">
                <a16:creationId xmlns:a16="http://schemas.microsoft.com/office/drawing/2014/main" id="{BF466CDA-4D4B-EF24-96B9-6C7C9690DA38}"/>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8" name="Text Placeholder 21">
            <a:extLst>
              <a:ext uri="{FF2B5EF4-FFF2-40B4-BE49-F238E27FC236}">
                <a16:creationId xmlns:a16="http://schemas.microsoft.com/office/drawing/2014/main" id="{C46D972D-BD61-E731-5CB3-521D8CA3D906}"/>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9" name="Text Placeholder 21">
            <a:extLst>
              <a:ext uri="{FF2B5EF4-FFF2-40B4-BE49-F238E27FC236}">
                <a16:creationId xmlns:a16="http://schemas.microsoft.com/office/drawing/2014/main" id="{83BF1A27-B494-0787-5BF8-939C26A42A24}"/>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98FCA798-0957-C7FE-8721-23AD29002B1A}"/>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5388D1BE-9887-7A1E-3B95-20A0A320463E}"/>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
            <a:extLst>
              <a:ext uri="{FF2B5EF4-FFF2-40B4-BE49-F238E27FC236}">
                <a16:creationId xmlns:a16="http://schemas.microsoft.com/office/drawing/2014/main" id="{DCDBC4A6-7479-36FC-1107-28988B0B517D}"/>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33" name="Text Placeholder 2">
            <a:extLst>
              <a:ext uri="{FF2B5EF4-FFF2-40B4-BE49-F238E27FC236}">
                <a16:creationId xmlns:a16="http://schemas.microsoft.com/office/drawing/2014/main" id="{8B3925DF-3B02-8811-996F-55978307DE55}"/>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1" name="Text Placeholder 2">
            <a:extLst>
              <a:ext uri="{FF2B5EF4-FFF2-40B4-BE49-F238E27FC236}">
                <a16:creationId xmlns:a16="http://schemas.microsoft.com/office/drawing/2014/main" id="{007F60D3-BC03-A816-C431-F5BCEC30D905}"/>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4A3D427F-3E33-8890-D71E-976353FA89CD}"/>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1A95A2E7-E700-5AFA-3C2C-44A5E61EF63A}"/>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9" name="Text Placeholder 2">
            <a:extLst>
              <a:ext uri="{FF2B5EF4-FFF2-40B4-BE49-F238E27FC236}">
                <a16:creationId xmlns:a16="http://schemas.microsoft.com/office/drawing/2014/main" id="{0ACE8E98-582B-493A-2524-28FEE3E66D94}"/>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3" name="Text Placeholder 21">
            <a:extLst>
              <a:ext uri="{FF2B5EF4-FFF2-40B4-BE49-F238E27FC236}">
                <a16:creationId xmlns:a16="http://schemas.microsoft.com/office/drawing/2014/main" id="{FF07A96A-C15D-D496-EECF-7AFB4AD8E22C}"/>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2" name="Text Placeholder 21">
            <a:extLst>
              <a:ext uri="{FF2B5EF4-FFF2-40B4-BE49-F238E27FC236}">
                <a16:creationId xmlns:a16="http://schemas.microsoft.com/office/drawing/2014/main" id="{082C89C3-5576-0A9E-45CD-7BE741A6A378}"/>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2EDB76B5-DB84-DDEC-5E14-EBA57BE0A363}"/>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2B9EFC45-C7C5-FABA-F4E7-2ECC2E6E3D92}"/>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1">
            <a:extLst>
              <a:ext uri="{FF2B5EF4-FFF2-40B4-BE49-F238E27FC236}">
                <a16:creationId xmlns:a16="http://schemas.microsoft.com/office/drawing/2014/main" id="{F2B10BEA-E433-1E1D-3BD2-C284A787914F}"/>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6" name="Text Placeholder 21">
            <a:extLst>
              <a:ext uri="{FF2B5EF4-FFF2-40B4-BE49-F238E27FC236}">
                <a16:creationId xmlns:a16="http://schemas.microsoft.com/office/drawing/2014/main" id="{79E7909D-84FF-73FE-11F3-8AF24E44CA94}"/>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7" name="Text Placeholder 2">
            <a:extLst>
              <a:ext uri="{FF2B5EF4-FFF2-40B4-BE49-F238E27FC236}">
                <a16:creationId xmlns:a16="http://schemas.microsoft.com/office/drawing/2014/main" id="{7D7602E9-C938-7268-7743-29917D6A175F}"/>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8" name="Text Placeholder 2">
            <a:extLst>
              <a:ext uri="{FF2B5EF4-FFF2-40B4-BE49-F238E27FC236}">
                <a16:creationId xmlns:a16="http://schemas.microsoft.com/office/drawing/2014/main" id="{4BF29F4C-E02D-0A2C-3283-9091F544A399}"/>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BB5BB35F-E9ED-ECC0-383B-46126AC95CE3}"/>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C9BA08D9-296A-6A64-210F-6B612528F604}"/>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
            <a:extLst>
              <a:ext uri="{FF2B5EF4-FFF2-40B4-BE49-F238E27FC236}">
                <a16:creationId xmlns:a16="http://schemas.microsoft.com/office/drawing/2014/main" id="{851A0EBC-317C-5A42-D05F-3C6F1AE6C828}"/>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2" name="Text Placeholder 2">
            <a:extLst>
              <a:ext uri="{FF2B5EF4-FFF2-40B4-BE49-F238E27FC236}">
                <a16:creationId xmlns:a16="http://schemas.microsoft.com/office/drawing/2014/main" id="{537ABC06-CFB7-02D9-C57F-868DE6C08E14}"/>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3" name="Text Placeholder 21">
            <a:extLst>
              <a:ext uri="{FF2B5EF4-FFF2-40B4-BE49-F238E27FC236}">
                <a16:creationId xmlns:a16="http://schemas.microsoft.com/office/drawing/2014/main" id="{EA62A11A-4146-91F5-652C-B2CA31655FF5}"/>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4" name="Text Placeholder 21">
            <a:extLst>
              <a:ext uri="{FF2B5EF4-FFF2-40B4-BE49-F238E27FC236}">
                <a16:creationId xmlns:a16="http://schemas.microsoft.com/office/drawing/2014/main" id="{5413BC03-4E5B-3955-47F0-52F8A9610B83}"/>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D24ABAE7-4B27-7013-9E6A-4BDFD148691D}"/>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30E4EDD4-16D5-7413-E674-D793A638B465}"/>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1">
            <a:extLst>
              <a:ext uri="{FF2B5EF4-FFF2-40B4-BE49-F238E27FC236}">
                <a16:creationId xmlns:a16="http://schemas.microsoft.com/office/drawing/2014/main" id="{8E17A6D7-052D-21B4-AA30-F9F992F6D4F8}"/>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8" name="Text Placeholder 21">
            <a:extLst>
              <a:ext uri="{FF2B5EF4-FFF2-40B4-BE49-F238E27FC236}">
                <a16:creationId xmlns:a16="http://schemas.microsoft.com/office/drawing/2014/main" id="{CF3F2E95-C918-4538-8B1F-E6F347CEF8A7}"/>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9" name="Text Placeholder 2">
            <a:extLst>
              <a:ext uri="{FF2B5EF4-FFF2-40B4-BE49-F238E27FC236}">
                <a16:creationId xmlns:a16="http://schemas.microsoft.com/office/drawing/2014/main" id="{27EBE0F1-EC0C-0832-5197-095C7AE32FB0}"/>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0" name="Text Placeholder 2">
            <a:extLst>
              <a:ext uri="{FF2B5EF4-FFF2-40B4-BE49-F238E27FC236}">
                <a16:creationId xmlns:a16="http://schemas.microsoft.com/office/drawing/2014/main" id="{0BBBD6B1-28DC-0EA7-89A5-A318BF8942A8}"/>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2C0D2593-4D18-474E-737D-C0612EF6751C}"/>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75498B20-7B1F-7D7D-4646-644932B9E6B3}"/>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
            <a:extLst>
              <a:ext uri="{FF2B5EF4-FFF2-40B4-BE49-F238E27FC236}">
                <a16:creationId xmlns:a16="http://schemas.microsoft.com/office/drawing/2014/main" id="{EE2CABCD-C46D-6223-8DDA-9A043D4BB5B0}"/>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4" name="Text Placeholder 2">
            <a:extLst>
              <a:ext uri="{FF2B5EF4-FFF2-40B4-BE49-F238E27FC236}">
                <a16:creationId xmlns:a16="http://schemas.microsoft.com/office/drawing/2014/main" id="{85C5D1DC-47F5-0CC2-F924-A07619A1A9CD}"/>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5" name="Text Placeholder 21">
            <a:extLst>
              <a:ext uri="{FF2B5EF4-FFF2-40B4-BE49-F238E27FC236}">
                <a16:creationId xmlns:a16="http://schemas.microsoft.com/office/drawing/2014/main" id="{06D76036-0DA5-928F-C211-E7C44FC20D36}"/>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6" name="Text Placeholder 21">
            <a:extLst>
              <a:ext uri="{FF2B5EF4-FFF2-40B4-BE49-F238E27FC236}">
                <a16:creationId xmlns:a16="http://schemas.microsoft.com/office/drawing/2014/main" id="{ECCB787D-C086-445C-02F5-DA3388276858}"/>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452824FE-C155-9661-CE89-1E12057C61F3}"/>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9CC4A36D-A516-7D33-FEB5-CE6071EC5C3C}"/>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1">
            <a:extLst>
              <a:ext uri="{FF2B5EF4-FFF2-40B4-BE49-F238E27FC236}">
                <a16:creationId xmlns:a16="http://schemas.microsoft.com/office/drawing/2014/main" id="{A156ADF9-D79B-335F-2056-441856F9B87D}"/>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0" name="Text Placeholder 21">
            <a:extLst>
              <a:ext uri="{FF2B5EF4-FFF2-40B4-BE49-F238E27FC236}">
                <a16:creationId xmlns:a16="http://schemas.microsoft.com/office/drawing/2014/main" id="{5F24D66B-71AA-26CC-FB7F-48EC9FA10291}"/>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1" name="Text Placeholder 2">
            <a:extLst>
              <a:ext uri="{FF2B5EF4-FFF2-40B4-BE49-F238E27FC236}">
                <a16:creationId xmlns:a16="http://schemas.microsoft.com/office/drawing/2014/main" id="{E4BAB351-0378-AF11-BE20-E9737FFFB48B}"/>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2" name="Text Placeholder 2">
            <a:extLst>
              <a:ext uri="{FF2B5EF4-FFF2-40B4-BE49-F238E27FC236}">
                <a16:creationId xmlns:a16="http://schemas.microsoft.com/office/drawing/2014/main" id="{8760DA18-D6DF-53A4-0657-FD6B988917B2}"/>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C7E34D4E-6ABF-6188-7F41-B8682A735288}"/>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2327D909-1DBD-18E8-4D24-487785367118}"/>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
            <a:extLst>
              <a:ext uri="{FF2B5EF4-FFF2-40B4-BE49-F238E27FC236}">
                <a16:creationId xmlns:a16="http://schemas.microsoft.com/office/drawing/2014/main" id="{8C838632-1062-D799-8E9D-4571D219DE37}"/>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6" name="Text Placeholder 2">
            <a:extLst>
              <a:ext uri="{FF2B5EF4-FFF2-40B4-BE49-F238E27FC236}">
                <a16:creationId xmlns:a16="http://schemas.microsoft.com/office/drawing/2014/main" id="{ADF86B72-9527-0782-8009-B28346B8299A}"/>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7" name="Text Placeholder 21">
            <a:extLst>
              <a:ext uri="{FF2B5EF4-FFF2-40B4-BE49-F238E27FC236}">
                <a16:creationId xmlns:a16="http://schemas.microsoft.com/office/drawing/2014/main" id="{B9E9B1DB-1111-BA13-6F36-2F257D9A243A}"/>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
            <a:extLst>
              <a:ext uri="{FF2B5EF4-FFF2-40B4-BE49-F238E27FC236}">
                <a16:creationId xmlns:a16="http://schemas.microsoft.com/office/drawing/2014/main" id="{DEBFD5F9-288D-1473-1BB1-54B2FE8A9097}"/>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49" name="Text Placeholder 21">
            <a:extLst>
              <a:ext uri="{FF2B5EF4-FFF2-40B4-BE49-F238E27FC236}">
                <a16:creationId xmlns:a16="http://schemas.microsoft.com/office/drawing/2014/main" id="{59F9C79A-EDC5-FE21-398C-21AE729ED071}"/>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0" name="Text Placeholder 21">
            <a:extLst>
              <a:ext uri="{FF2B5EF4-FFF2-40B4-BE49-F238E27FC236}">
                <a16:creationId xmlns:a16="http://schemas.microsoft.com/office/drawing/2014/main" id="{4142546D-119D-C42C-661A-3A476C49586A}"/>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1" name="Text Placeholder 21">
            <a:extLst>
              <a:ext uri="{FF2B5EF4-FFF2-40B4-BE49-F238E27FC236}">
                <a16:creationId xmlns:a16="http://schemas.microsoft.com/office/drawing/2014/main" id="{D797AFB8-A1BB-41C9-EEFA-82DFFD87A050}"/>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2" name="Text Placeholder 21">
            <a:extLst>
              <a:ext uri="{FF2B5EF4-FFF2-40B4-BE49-F238E27FC236}">
                <a16:creationId xmlns:a16="http://schemas.microsoft.com/office/drawing/2014/main" id="{DC94B6CB-FD97-1BBB-81F5-4FEF47C99741}"/>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3" name="Text Placeholder 21">
            <a:extLst>
              <a:ext uri="{FF2B5EF4-FFF2-40B4-BE49-F238E27FC236}">
                <a16:creationId xmlns:a16="http://schemas.microsoft.com/office/drawing/2014/main" id="{505B7E51-833B-1483-C456-9A41BE03399C}"/>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4" name="Text Placeholder 2">
            <a:extLst>
              <a:ext uri="{FF2B5EF4-FFF2-40B4-BE49-F238E27FC236}">
                <a16:creationId xmlns:a16="http://schemas.microsoft.com/office/drawing/2014/main" id="{A0FE6705-CF77-2979-16BC-2CFC4514E1D9}"/>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5" name="Text Placeholder 2">
            <a:extLst>
              <a:ext uri="{FF2B5EF4-FFF2-40B4-BE49-F238E27FC236}">
                <a16:creationId xmlns:a16="http://schemas.microsoft.com/office/drawing/2014/main" id="{025F9500-5F71-D42F-993B-600ECDC2A09E}"/>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5" name="Text Placeholder 2">
            <a:extLst>
              <a:ext uri="{FF2B5EF4-FFF2-40B4-BE49-F238E27FC236}">
                <a16:creationId xmlns:a16="http://schemas.microsoft.com/office/drawing/2014/main" id="{E8FB7EA2-55A9-9F68-D2D0-E66599C28DCA}"/>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9" name="Text Placeholder 2">
            <a:extLst>
              <a:ext uri="{FF2B5EF4-FFF2-40B4-BE49-F238E27FC236}">
                <a16:creationId xmlns:a16="http://schemas.microsoft.com/office/drawing/2014/main" id="{AFF3F6A8-EBB7-0B19-D082-4639C8FA4646}"/>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71" name="Text Placeholder 2">
            <a:extLst>
              <a:ext uri="{FF2B5EF4-FFF2-40B4-BE49-F238E27FC236}">
                <a16:creationId xmlns:a16="http://schemas.microsoft.com/office/drawing/2014/main" id="{9EBA0DD5-662F-4D71-78D7-E10CD937A858}"/>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463295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ril">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26" name="Text Placeholder 21">
            <a:extLst>
              <a:ext uri="{FF2B5EF4-FFF2-40B4-BE49-F238E27FC236}">
                <a16:creationId xmlns:a16="http://schemas.microsoft.com/office/drawing/2014/main" id="{03480C92-D9DE-2600-8878-50CBD08BD44F}"/>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8" name="Text Placeholder 21">
            <a:extLst>
              <a:ext uri="{FF2B5EF4-FFF2-40B4-BE49-F238E27FC236}">
                <a16:creationId xmlns:a16="http://schemas.microsoft.com/office/drawing/2014/main" id="{F51EAE76-4288-740E-DD89-DE03A54894B6}"/>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9" name="Text Placeholder 21">
            <a:extLst>
              <a:ext uri="{FF2B5EF4-FFF2-40B4-BE49-F238E27FC236}">
                <a16:creationId xmlns:a16="http://schemas.microsoft.com/office/drawing/2014/main" id="{6D33263F-1961-139C-5319-83CB070664D3}"/>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9E9EEF8E-ADA2-7360-2EC0-7837B51F2176}"/>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3C63D274-E2AF-CEC0-8477-3D812E82FD7F}"/>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1">
            <a:extLst>
              <a:ext uri="{FF2B5EF4-FFF2-40B4-BE49-F238E27FC236}">
                <a16:creationId xmlns:a16="http://schemas.microsoft.com/office/drawing/2014/main" id="{581F3A84-9C5C-A2DE-A357-D33683918A34}"/>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3" name="Text Placeholder 2">
            <a:extLst>
              <a:ext uri="{FF2B5EF4-FFF2-40B4-BE49-F238E27FC236}">
                <a16:creationId xmlns:a16="http://schemas.microsoft.com/office/drawing/2014/main" id="{48C36CB0-8AFF-2D1A-2EB0-F8352DF978AA}"/>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1" name="Text Placeholder 2">
            <a:extLst>
              <a:ext uri="{FF2B5EF4-FFF2-40B4-BE49-F238E27FC236}">
                <a16:creationId xmlns:a16="http://schemas.microsoft.com/office/drawing/2014/main" id="{8148F11A-22AD-65C7-75F2-89A4D64A9748}"/>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5" name="Text Placeholder 2">
            <a:extLst>
              <a:ext uri="{FF2B5EF4-FFF2-40B4-BE49-F238E27FC236}">
                <a16:creationId xmlns:a16="http://schemas.microsoft.com/office/drawing/2014/main" id="{5475E77E-C900-B918-F3AE-6820054B8A60}"/>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718133D1-A7BD-8153-486E-AB3B15A75DEB}"/>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1" name="Text Placeholder 2">
            <a:extLst>
              <a:ext uri="{FF2B5EF4-FFF2-40B4-BE49-F238E27FC236}">
                <a16:creationId xmlns:a16="http://schemas.microsoft.com/office/drawing/2014/main" id="{FFD8146F-7AAE-E2A4-BF2B-175ABEC110EE}"/>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EFC900DC-085B-49F1-6BDF-327336632D12}"/>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7" name="Text Placeholder 21">
            <a:extLst>
              <a:ext uri="{FF2B5EF4-FFF2-40B4-BE49-F238E27FC236}">
                <a16:creationId xmlns:a16="http://schemas.microsoft.com/office/drawing/2014/main" id="{50FADF55-BDEF-B4C3-2DA2-B09F5C1AEF7B}"/>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59" name="Text Placeholder 21">
            <a:extLst>
              <a:ext uri="{FF2B5EF4-FFF2-40B4-BE49-F238E27FC236}">
                <a16:creationId xmlns:a16="http://schemas.microsoft.com/office/drawing/2014/main" id="{D9847C35-4BFE-B1FA-0074-D42160C7A572}"/>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3" name="Text Placeholder 21">
            <a:extLst>
              <a:ext uri="{FF2B5EF4-FFF2-40B4-BE49-F238E27FC236}">
                <a16:creationId xmlns:a16="http://schemas.microsoft.com/office/drawing/2014/main" id="{47A4B399-F7F6-EF07-63E1-BE2F5B5D3148}"/>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2" name="Text Placeholder 21">
            <a:extLst>
              <a:ext uri="{FF2B5EF4-FFF2-40B4-BE49-F238E27FC236}">
                <a16:creationId xmlns:a16="http://schemas.microsoft.com/office/drawing/2014/main" id="{6B1314BC-A552-1840-9710-BDDE1721C949}"/>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06961B9A-6543-05BC-3D31-3632374C779C}"/>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8CDF7BF1-AC46-D0F2-9681-F5C6AAE65CE5}"/>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
            <a:extLst>
              <a:ext uri="{FF2B5EF4-FFF2-40B4-BE49-F238E27FC236}">
                <a16:creationId xmlns:a16="http://schemas.microsoft.com/office/drawing/2014/main" id="{F9A6B7AA-B930-0BD5-073E-0FC0A36A801B}"/>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6" name="Text Placeholder 2">
            <a:extLst>
              <a:ext uri="{FF2B5EF4-FFF2-40B4-BE49-F238E27FC236}">
                <a16:creationId xmlns:a16="http://schemas.microsoft.com/office/drawing/2014/main" id="{C28D3E4C-F3D3-BA87-CCE8-3DAF2A83D4F1}"/>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7" name="Text Placeholder 2">
            <a:extLst>
              <a:ext uri="{FF2B5EF4-FFF2-40B4-BE49-F238E27FC236}">
                <a16:creationId xmlns:a16="http://schemas.microsoft.com/office/drawing/2014/main" id="{CB4BDD95-C248-A79B-0D87-168C6EE21C27}"/>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8" name="Text Placeholder 2">
            <a:extLst>
              <a:ext uri="{FF2B5EF4-FFF2-40B4-BE49-F238E27FC236}">
                <a16:creationId xmlns:a16="http://schemas.microsoft.com/office/drawing/2014/main" id="{E40E30EA-E7AC-769C-DFE9-2C2EE693F05D}"/>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A16AB2F0-CD53-FB09-4A6F-D7C8D905F5E5}"/>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202D130A-2872-A51F-5078-92225CB7C112}"/>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1">
            <a:extLst>
              <a:ext uri="{FF2B5EF4-FFF2-40B4-BE49-F238E27FC236}">
                <a16:creationId xmlns:a16="http://schemas.microsoft.com/office/drawing/2014/main" id="{8EAB2E23-034A-FA45-DB9C-F2BC05A4B735}"/>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2" name="Text Placeholder 21">
            <a:extLst>
              <a:ext uri="{FF2B5EF4-FFF2-40B4-BE49-F238E27FC236}">
                <a16:creationId xmlns:a16="http://schemas.microsoft.com/office/drawing/2014/main" id="{95F165C5-EE2F-32A4-09CC-8BC5B02245E6}"/>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3" name="Text Placeholder 21">
            <a:extLst>
              <a:ext uri="{FF2B5EF4-FFF2-40B4-BE49-F238E27FC236}">
                <a16:creationId xmlns:a16="http://schemas.microsoft.com/office/drawing/2014/main" id="{99D35894-B0DF-5972-67C3-86CA510BC5BE}"/>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4" name="Text Placeholder 21">
            <a:extLst>
              <a:ext uri="{FF2B5EF4-FFF2-40B4-BE49-F238E27FC236}">
                <a16:creationId xmlns:a16="http://schemas.microsoft.com/office/drawing/2014/main" id="{337B590D-A9FA-A6A8-7C97-424B9F0684C9}"/>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C1C6EA46-FD75-E704-09F2-0929AEDAE6B0}"/>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0DC3C1DB-6C74-76C6-7204-2B0C3CE7FA2D}"/>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
            <a:extLst>
              <a:ext uri="{FF2B5EF4-FFF2-40B4-BE49-F238E27FC236}">
                <a16:creationId xmlns:a16="http://schemas.microsoft.com/office/drawing/2014/main" id="{A5474F26-B208-3698-1C84-61890F454029}"/>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8" name="Text Placeholder 2">
            <a:extLst>
              <a:ext uri="{FF2B5EF4-FFF2-40B4-BE49-F238E27FC236}">
                <a16:creationId xmlns:a16="http://schemas.microsoft.com/office/drawing/2014/main" id="{7B017046-8547-43A9-FA49-CDB9384ED1D9}"/>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9" name="Text Placeholder 2">
            <a:extLst>
              <a:ext uri="{FF2B5EF4-FFF2-40B4-BE49-F238E27FC236}">
                <a16:creationId xmlns:a16="http://schemas.microsoft.com/office/drawing/2014/main" id="{61BF3790-59F2-42A9-8F1B-E192E3579DDF}"/>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0" name="Text Placeholder 2">
            <a:extLst>
              <a:ext uri="{FF2B5EF4-FFF2-40B4-BE49-F238E27FC236}">
                <a16:creationId xmlns:a16="http://schemas.microsoft.com/office/drawing/2014/main" id="{762FB43A-228A-E0B5-3826-59966425686F}"/>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B15738A2-B5B6-0633-64AF-66563A29DD10}"/>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6F8092EF-D2A1-7D38-C847-7E713414DD3A}"/>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1">
            <a:extLst>
              <a:ext uri="{FF2B5EF4-FFF2-40B4-BE49-F238E27FC236}">
                <a16:creationId xmlns:a16="http://schemas.microsoft.com/office/drawing/2014/main" id="{089883F6-2E5B-FE13-5EFF-7CE41B82E406}"/>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4" name="Text Placeholder 21">
            <a:extLst>
              <a:ext uri="{FF2B5EF4-FFF2-40B4-BE49-F238E27FC236}">
                <a16:creationId xmlns:a16="http://schemas.microsoft.com/office/drawing/2014/main" id="{3E7399A5-6A90-4D5A-2E95-453829853342}"/>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5" name="Text Placeholder 21">
            <a:extLst>
              <a:ext uri="{FF2B5EF4-FFF2-40B4-BE49-F238E27FC236}">
                <a16:creationId xmlns:a16="http://schemas.microsoft.com/office/drawing/2014/main" id="{8032865A-6B17-4CF9-AD57-759FAA8C14B1}"/>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6" name="Text Placeholder 21">
            <a:extLst>
              <a:ext uri="{FF2B5EF4-FFF2-40B4-BE49-F238E27FC236}">
                <a16:creationId xmlns:a16="http://schemas.microsoft.com/office/drawing/2014/main" id="{7BEDF1B7-2101-58EB-173B-560B50B1D7C2}"/>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EE8D67CC-97B1-9ED7-F064-6B0F24CE457F}"/>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B9ECC4C1-5268-5D5B-5858-CE7528C3B161}"/>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
            <a:extLst>
              <a:ext uri="{FF2B5EF4-FFF2-40B4-BE49-F238E27FC236}">
                <a16:creationId xmlns:a16="http://schemas.microsoft.com/office/drawing/2014/main" id="{31DEBA60-C4CA-7C7D-342B-F53B36907816}"/>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0" name="Text Placeholder 2">
            <a:extLst>
              <a:ext uri="{FF2B5EF4-FFF2-40B4-BE49-F238E27FC236}">
                <a16:creationId xmlns:a16="http://schemas.microsoft.com/office/drawing/2014/main" id="{12F44D2C-4302-E514-46AC-29BCCACD7F00}"/>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1" name="Text Placeholder 2">
            <a:extLst>
              <a:ext uri="{FF2B5EF4-FFF2-40B4-BE49-F238E27FC236}">
                <a16:creationId xmlns:a16="http://schemas.microsoft.com/office/drawing/2014/main" id="{B9B6E657-14B4-E24E-057B-E09759AF8449}"/>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2" name="Text Placeholder 2">
            <a:extLst>
              <a:ext uri="{FF2B5EF4-FFF2-40B4-BE49-F238E27FC236}">
                <a16:creationId xmlns:a16="http://schemas.microsoft.com/office/drawing/2014/main" id="{854579A2-F6AB-ED01-34A1-6B541D886E00}"/>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156DDCCC-A9F7-F3E3-4CF3-317FEE423D18}"/>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25414524-86C7-8078-113D-97DBD4CE5341}"/>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1">
            <a:extLst>
              <a:ext uri="{FF2B5EF4-FFF2-40B4-BE49-F238E27FC236}">
                <a16:creationId xmlns:a16="http://schemas.microsoft.com/office/drawing/2014/main" id="{89CBB617-0247-E111-7E3F-7F6697D12C53}"/>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6" name="Text Placeholder 21">
            <a:extLst>
              <a:ext uri="{FF2B5EF4-FFF2-40B4-BE49-F238E27FC236}">
                <a16:creationId xmlns:a16="http://schemas.microsoft.com/office/drawing/2014/main" id="{DBEC3A21-47F2-B01A-D2D4-AB4E9A600191}"/>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7" name="Text Placeholder 21">
            <a:extLst>
              <a:ext uri="{FF2B5EF4-FFF2-40B4-BE49-F238E27FC236}">
                <a16:creationId xmlns:a16="http://schemas.microsoft.com/office/drawing/2014/main" id="{507F4AA4-EE83-1892-692C-3ECFB16727B0}"/>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5" name="Text Placeholder 21">
            <a:extLst>
              <a:ext uri="{FF2B5EF4-FFF2-40B4-BE49-F238E27FC236}">
                <a16:creationId xmlns:a16="http://schemas.microsoft.com/office/drawing/2014/main" id="{5E3F98DA-EF04-A9E4-D257-F0C2997ED6B3}"/>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6" name="Text Placeholder 21">
            <a:extLst>
              <a:ext uri="{FF2B5EF4-FFF2-40B4-BE49-F238E27FC236}">
                <a16:creationId xmlns:a16="http://schemas.microsoft.com/office/drawing/2014/main" id="{0AABE093-C6A8-02E2-42C9-B74FEA5D1FFE}"/>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7" name="Text Placeholder 21">
            <a:extLst>
              <a:ext uri="{FF2B5EF4-FFF2-40B4-BE49-F238E27FC236}">
                <a16:creationId xmlns:a16="http://schemas.microsoft.com/office/drawing/2014/main" id="{AB043392-85B4-A084-B070-EA98B1A9E45F}"/>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
            <a:extLst>
              <a:ext uri="{FF2B5EF4-FFF2-40B4-BE49-F238E27FC236}">
                <a16:creationId xmlns:a16="http://schemas.microsoft.com/office/drawing/2014/main" id="{A5E901E7-1559-CF4D-D248-ED28393A9C90}"/>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49" name="Text Placeholder 2">
            <a:extLst>
              <a:ext uri="{FF2B5EF4-FFF2-40B4-BE49-F238E27FC236}">
                <a16:creationId xmlns:a16="http://schemas.microsoft.com/office/drawing/2014/main" id="{0132E90F-9C5D-EA01-2E8B-ECC573CB925B}"/>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0" name="Text Placeholder 2">
            <a:extLst>
              <a:ext uri="{FF2B5EF4-FFF2-40B4-BE49-F238E27FC236}">
                <a16:creationId xmlns:a16="http://schemas.microsoft.com/office/drawing/2014/main" id="{576E98CF-C715-0321-5A94-328C1F65B030}"/>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1" name="Text Placeholder 2">
            <a:extLst>
              <a:ext uri="{FF2B5EF4-FFF2-40B4-BE49-F238E27FC236}">
                <a16:creationId xmlns:a16="http://schemas.microsoft.com/office/drawing/2014/main" id="{A26E205A-2564-1C8F-C8C0-D231C550FDD0}"/>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2" name="Text Placeholder 2">
            <a:extLst>
              <a:ext uri="{FF2B5EF4-FFF2-40B4-BE49-F238E27FC236}">
                <a16:creationId xmlns:a16="http://schemas.microsoft.com/office/drawing/2014/main" id="{24E604DB-03C5-FEE3-3176-3128BF016F1A}"/>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3" name="Text Placeholder 2">
            <a:extLst>
              <a:ext uri="{FF2B5EF4-FFF2-40B4-BE49-F238E27FC236}">
                <a16:creationId xmlns:a16="http://schemas.microsoft.com/office/drawing/2014/main" id="{670747EF-1D62-A232-D800-FA55767C9D27}"/>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4" name="Text Placeholder 21">
            <a:extLst>
              <a:ext uri="{FF2B5EF4-FFF2-40B4-BE49-F238E27FC236}">
                <a16:creationId xmlns:a16="http://schemas.microsoft.com/office/drawing/2014/main" id="{1740C345-F7BC-80C7-1A35-A7E38962252A}"/>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5" name="Text Placeholder 2">
            <a:extLst>
              <a:ext uri="{FF2B5EF4-FFF2-40B4-BE49-F238E27FC236}">
                <a16:creationId xmlns:a16="http://schemas.microsoft.com/office/drawing/2014/main" id="{ECE3C870-86D3-FF54-18CB-F54B8DD43E13}"/>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5" name="Text Placeholder 21">
            <a:extLst>
              <a:ext uri="{FF2B5EF4-FFF2-40B4-BE49-F238E27FC236}">
                <a16:creationId xmlns:a16="http://schemas.microsoft.com/office/drawing/2014/main" id="{D82A19B0-6D34-5158-1EAF-6B17A889A875}"/>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9" name="Text Placeholder 21">
            <a:extLst>
              <a:ext uri="{FF2B5EF4-FFF2-40B4-BE49-F238E27FC236}">
                <a16:creationId xmlns:a16="http://schemas.microsoft.com/office/drawing/2014/main" id="{82AB8DCC-3A5B-2516-CCC8-8910A0B5A53D}"/>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5" name="Text Placeholder 21">
            <a:extLst>
              <a:ext uri="{FF2B5EF4-FFF2-40B4-BE49-F238E27FC236}">
                <a16:creationId xmlns:a16="http://schemas.microsoft.com/office/drawing/2014/main" id="{06967F1F-BB4D-6E97-E1B5-BE739B4989B1}"/>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6" name="Text Placeholder 21">
            <a:extLst>
              <a:ext uri="{FF2B5EF4-FFF2-40B4-BE49-F238E27FC236}">
                <a16:creationId xmlns:a16="http://schemas.microsoft.com/office/drawing/2014/main" id="{3BC676C8-0B41-5199-57BE-B2A28DB15751}"/>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7" name="Text Placeholder 21">
            <a:extLst>
              <a:ext uri="{FF2B5EF4-FFF2-40B4-BE49-F238E27FC236}">
                <a16:creationId xmlns:a16="http://schemas.microsoft.com/office/drawing/2014/main" id="{7EB32C30-21EF-CD40-5AF2-726250F19C6F}"/>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9" name="Text Placeholder 2">
            <a:extLst>
              <a:ext uri="{FF2B5EF4-FFF2-40B4-BE49-F238E27FC236}">
                <a16:creationId xmlns:a16="http://schemas.microsoft.com/office/drawing/2014/main" id="{4C561879-974C-5A81-7292-98A27E11C847}"/>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0" name="Text Placeholder 2">
            <a:extLst>
              <a:ext uri="{FF2B5EF4-FFF2-40B4-BE49-F238E27FC236}">
                <a16:creationId xmlns:a16="http://schemas.microsoft.com/office/drawing/2014/main" id="{7D2012F1-A54E-C1D5-CF2F-BBE5C736C8A7}"/>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1" name="Text Placeholder 2">
            <a:extLst>
              <a:ext uri="{FF2B5EF4-FFF2-40B4-BE49-F238E27FC236}">
                <a16:creationId xmlns:a16="http://schemas.microsoft.com/office/drawing/2014/main" id="{481DA71A-A87E-131A-4AD6-5E1D0E6D2C43}"/>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2" name="Text Placeholder 2">
            <a:extLst>
              <a:ext uri="{FF2B5EF4-FFF2-40B4-BE49-F238E27FC236}">
                <a16:creationId xmlns:a16="http://schemas.microsoft.com/office/drawing/2014/main" id="{1B5A66C9-C7F7-C9AA-461B-BC4E012AD967}"/>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3" name="Text Placeholder 2">
            <a:extLst>
              <a:ext uri="{FF2B5EF4-FFF2-40B4-BE49-F238E27FC236}">
                <a16:creationId xmlns:a16="http://schemas.microsoft.com/office/drawing/2014/main" id="{8E23917F-F330-D83B-EC4B-82AE9051D7ED}"/>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2494339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rch">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88" name="Text Placeholder 21">
            <a:extLst>
              <a:ext uri="{FF2B5EF4-FFF2-40B4-BE49-F238E27FC236}">
                <a16:creationId xmlns:a16="http://schemas.microsoft.com/office/drawing/2014/main" id="{A1470067-6057-35FA-54EF-110E28AF2F97}"/>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9" name="Text Placeholder 21">
            <a:extLst>
              <a:ext uri="{FF2B5EF4-FFF2-40B4-BE49-F238E27FC236}">
                <a16:creationId xmlns:a16="http://schemas.microsoft.com/office/drawing/2014/main" id="{012FF6C4-3F0B-EC1B-27B3-55A34FA18D0E}"/>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0" name="Text Placeholder 21">
            <a:extLst>
              <a:ext uri="{FF2B5EF4-FFF2-40B4-BE49-F238E27FC236}">
                <a16:creationId xmlns:a16="http://schemas.microsoft.com/office/drawing/2014/main" id="{6EE24261-D929-F53C-DFF8-CA431F354B74}"/>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1" name="Text Placeholder 21">
            <a:extLst>
              <a:ext uri="{FF2B5EF4-FFF2-40B4-BE49-F238E27FC236}">
                <a16:creationId xmlns:a16="http://schemas.microsoft.com/office/drawing/2014/main" id="{2A32F580-857C-ED7A-FD14-CE12F0D1559C}"/>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2" name="Text Placeholder 21">
            <a:extLst>
              <a:ext uri="{FF2B5EF4-FFF2-40B4-BE49-F238E27FC236}">
                <a16:creationId xmlns:a16="http://schemas.microsoft.com/office/drawing/2014/main" id="{43BF2B2D-FCB5-8EF0-25C5-7515B9B3D81C}"/>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3" name="Text Placeholder 21">
            <a:extLst>
              <a:ext uri="{FF2B5EF4-FFF2-40B4-BE49-F238E27FC236}">
                <a16:creationId xmlns:a16="http://schemas.microsoft.com/office/drawing/2014/main" id="{44715596-AF5F-78E7-3018-EF092C5CD574}"/>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4" name="Text Placeholder 2">
            <a:extLst>
              <a:ext uri="{FF2B5EF4-FFF2-40B4-BE49-F238E27FC236}">
                <a16:creationId xmlns:a16="http://schemas.microsoft.com/office/drawing/2014/main" id="{9B1AF177-F1F9-F563-C583-150786CAB302}"/>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5" name="Text Placeholder 2">
            <a:extLst>
              <a:ext uri="{FF2B5EF4-FFF2-40B4-BE49-F238E27FC236}">
                <a16:creationId xmlns:a16="http://schemas.microsoft.com/office/drawing/2014/main" id="{0D091039-1BAE-CD9E-8C65-944BB4CC9FEA}"/>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6" name="Text Placeholder 2">
            <a:extLst>
              <a:ext uri="{FF2B5EF4-FFF2-40B4-BE49-F238E27FC236}">
                <a16:creationId xmlns:a16="http://schemas.microsoft.com/office/drawing/2014/main" id="{D67A5E79-F4B3-0F2C-8F05-297A07410F65}"/>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7" name="Text Placeholder 2">
            <a:extLst>
              <a:ext uri="{FF2B5EF4-FFF2-40B4-BE49-F238E27FC236}">
                <a16:creationId xmlns:a16="http://schemas.microsoft.com/office/drawing/2014/main" id="{B0EF86C4-64D2-2CF8-29AD-8B94A6643D00}"/>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8" name="Text Placeholder 2">
            <a:extLst>
              <a:ext uri="{FF2B5EF4-FFF2-40B4-BE49-F238E27FC236}">
                <a16:creationId xmlns:a16="http://schemas.microsoft.com/office/drawing/2014/main" id="{A7A94A63-95C3-020A-4515-6162961168D8}"/>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9" name="Text Placeholder 2">
            <a:extLst>
              <a:ext uri="{FF2B5EF4-FFF2-40B4-BE49-F238E27FC236}">
                <a16:creationId xmlns:a16="http://schemas.microsoft.com/office/drawing/2014/main" id="{A993B05A-ADC3-B750-EBC9-6960BECAAEA7}"/>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0" name="Text Placeholder 21">
            <a:extLst>
              <a:ext uri="{FF2B5EF4-FFF2-40B4-BE49-F238E27FC236}">
                <a16:creationId xmlns:a16="http://schemas.microsoft.com/office/drawing/2014/main" id="{C9A7F8F0-B335-6CE0-6793-E0AF935C0017}"/>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1" name="Text Placeholder 21">
            <a:extLst>
              <a:ext uri="{FF2B5EF4-FFF2-40B4-BE49-F238E27FC236}">
                <a16:creationId xmlns:a16="http://schemas.microsoft.com/office/drawing/2014/main" id="{A7EF1B72-1020-E86C-4B1F-0B3C5DEA471B}"/>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2" name="Text Placeholder 21">
            <a:extLst>
              <a:ext uri="{FF2B5EF4-FFF2-40B4-BE49-F238E27FC236}">
                <a16:creationId xmlns:a16="http://schemas.microsoft.com/office/drawing/2014/main" id="{ABB306AE-E768-CD63-6882-0D9EFB1724DA}"/>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3" name="Text Placeholder 21">
            <a:extLst>
              <a:ext uri="{FF2B5EF4-FFF2-40B4-BE49-F238E27FC236}">
                <a16:creationId xmlns:a16="http://schemas.microsoft.com/office/drawing/2014/main" id="{D6AD8F69-5EDC-01E6-774D-C2AEA34C8113}"/>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4" name="Text Placeholder 21">
            <a:extLst>
              <a:ext uri="{FF2B5EF4-FFF2-40B4-BE49-F238E27FC236}">
                <a16:creationId xmlns:a16="http://schemas.microsoft.com/office/drawing/2014/main" id="{9E5DEF59-6AB0-EA7A-2D4A-75FB89B798FD}"/>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5" name="Text Placeholder 21">
            <a:extLst>
              <a:ext uri="{FF2B5EF4-FFF2-40B4-BE49-F238E27FC236}">
                <a16:creationId xmlns:a16="http://schemas.microsoft.com/office/drawing/2014/main" id="{7EB38161-E820-290E-68E6-03C083522A16}"/>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6" name="Text Placeholder 2">
            <a:extLst>
              <a:ext uri="{FF2B5EF4-FFF2-40B4-BE49-F238E27FC236}">
                <a16:creationId xmlns:a16="http://schemas.microsoft.com/office/drawing/2014/main" id="{51C152D3-CA99-9C56-7B34-C8FB8F55ABFA}"/>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7" name="Text Placeholder 2">
            <a:extLst>
              <a:ext uri="{FF2B5EF4-FFF2-40B4-BE49-F238E27FC236}">
                <a16:creationId xmlns:a16="http://schemas.microsoft.com/office/drawing/2014/main" id="{9E6B5862-1AE0-0598-ECE6-1E40C761F58F}"/>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8" name="Text Placeholder 2">
            <a:extLst>
              <a:ext uri="{FF2B5EF4-FFF2-40B4-BE49-F238E27FC236}">
                <a16:creationId xmlns:a16="http://schemas.microsoft.com/office/drawing/2014/main" id="{84B604C3-6C3B-9F94-12EB-AFC77D2E40B8}"/>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9" name="Text Placeholder 2">
            <a:extLst>
              <a:ext uri="{FF2B5EF4-FFF2-40B4-BE49-F238E27FC236}">
                <a16:creationId xmlns:a16="http://schemas.microsoft.com/office/drawing/2014/main" id="{E1756419-BFC5-6553-7598-DC23B78DE5AA}"/>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0" name="Text Placeholder 2">
            <a:extLst>
              <a:ext uri="{FF2B5EF4-FFF2-40B4-BE49-F238E27FC236}">
                <a16:creationId xmlns:a16="http://schemas.microsoft.com/office/drawing/2014/main" id="{8A71F5DA-C468-B1C0-F3DD-1F158CFB3212}"/>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1" name="Text Placeholder 2">
            <a:extLst>
              <a:ext uri="{FF2B5EF4-FFF2-40B4-BE49-F238E27FC236}">
                <a16:creationId xmlns:a16="http://schemas.microsoft.com/office/drawing/2014/main" id="{6335B1BF-DC70-E268-A3F4-DA8B241A34C6}"/>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2" name="Text Placeholder 21">
            <a:extLst>
              <a:ext uri="{FF2B5EF4-FFF2-40B4-BE49-F238E27FC236}">
                <a16:creationId xmlns:a16="http://schemas.microsoft.com/office/drawing/2014/main" id="{E7843CCF-4845-F834-60D3-4726164A11CF}"/>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3" name="Text Placeholder 21">
            <a:extLst>
              <a:ext uri="{FF2B5EF4-FFF2-40B4-BE49-F238E27FC236}">
                <a16:creationId xmlns:a16="http://schemas.microsoft.com/office/drawing/2014/main" id="{B352A1C6-E6B6-22D2-2382-5D0A0CA2B7A1}"/>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4" name="Text Placeholder 21">
            <a:extLst>
              <a:ext uri="{FF2B5EF4-FFF2-40B4-BE49-F238E27FC236}">
                <a16:creationId xmlns:a16="http://schemas.microsoft.com/office/drawing/2014/main" id="{12E4163C-A39B-D460-631B-05764823AC1C}"/>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5" name="Text Placeholder 21">
            <a:extLst>
              <a:ext uri="{FF2B5EF4-FFF2-40B4-BE49-F238E27FC236}">
                <a16:creationId xmlns:a16="http://schemas.microsoft.com/office/drawing/2014/main" id="{368438C1-C0E2-DA37-A9D8-B1AB7885488C}"/>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6" name="Text Placeholder 21">
            <a:extLst>
              <a:ext uri="{FF2B5EF4-FFF2-40B4-BE49-F238E27FC236}">
                <a16:creationId xmlns:a16="http://schemas.microsoft.com/office/drawing/2014/main" id="{65B89D6E-D6EA-5A74-9FA4-E96E91A46360}"/>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7" name="Text Placeholder 21">
            <a:extLst>
              <a:ext uri="{FF2B5EF4-FFF2-40B4-BE49-F238E27FC236}">
                <a16:creationId xmlns:a16="http://schemas.microsoft.com/office/drawing/2014/main" id="{63B7A4AE-9AC1-F2FB-0CD5-4ECDF2CF3A82}"/>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8" name="Text Placeholder 2">
            <a:extLst>
              <a:ext uri="{FF2B5EF4-FFF2-40B4-BE49-F238E27FC236}">
                <a16:creationId xmlns:a16="http://schemas.microsoft.com/office/drawing/2014/main" id="{47E1E323-BD74-235D-251C-AAE76D0D980E}"/>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9" name="Text Placeholder 2">
            <a:extLst>
              <a:ext uri="{FF2B5EF4-FFF2-40B4-BE49-F238E27FC236}">
                <a16:creationId xmlns:a16="http://schemas.microsoft.com/office/drawing/2014/main" id="{7896F866-6B76-1547-C63E-CE6D08D7B2B5}"/>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0" name="Text Placeholder 2">
            <a:extLst>
              <a:ext uri="{FF2B5EF4-FFF2-40B4-BE49-F238E27FC236}">
                <a16:creationId xmlns:a16="http://schemas.microsoft.com/office/drawing/2014/main" id="{433996F5-6712-B6BF-0195-EF5D14D22905}"/>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1" name="Text Placeholder 2">
            <a:extLst>
              <a:ext uri="{FF2B5EF4-FFF2-40B4-BE49-F238E27FC236}">
                <a16:creationId xmlns:a16="http://schemas.microsoft.com/office/drawing/2014/main" id="{9C21777B-6FA6-0D00-6D72-B63E5DF84E86}"/>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2" name="Text Placeholder 2">
            <a:extLst>
              <a:ext uri="{FF2B5EF4-FFF2-40B4-BE49-F238E27FC236}">
                <a16:creationId xmlns:a16="http://schemas.microsoft.com/office/drawing/2014/main" id="{4F556839-C49E-67D0-9019-B484470DA14C}"/>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3" name="Text Placeholder 2">
            <a:extLst>
              <a:ext uri="{FF2B5EF4-FFF2-40B4-BE49-F238E27FC236}">
                <a16:creationId xmlns:a16="http://schemas.microsoft.com/office/drawing/2014/main" id="{E8193060-4B11-6025-EF25-18E9C03C7FD9}"/>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4" name="Text Placeholder 21">
            <a:extLst>
              <a:ext uri="{FF2B5EF4-FFF2-40B4-BE49-F238E27FC236}">
                <a16:creationId xmlns:a16="http://schemas.microsoft.com/office/drawing/2014/main" id="{70200C63-D39C-62E1-E1BD-A0550FE99832}"/>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5" name="Text Placeholder 21">
            <a:extLst>
              <a:ext uri="{FF2B5EF4-FFF2-40B4-BE49-F238E27FC236}">
                <a16:creationId xmlns:a16="http://schemas.microsoft.com/office/drawing/2014/main" id="{2D50C9DB-55A5-BC35-1C03-FAF67956124C}"/>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6" name="Text Placeholder 21">
            <a:extLst>
              <a:ext uri="{FF2B5EF4-FFF2-40B4-BE49-F238E27FC236}">
                <a16:creationId xmlns:a16="http://schemas.microsoft.com/office/drawing/2014/main" id="{4D4E6B6F-B736-4445-97C5-7D838FE8EAB0}"/>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7" name="Text Placeholder 21">
            <a:extLst>
              <a:ext uri="{FF2B5EF4-FFF2-40B4-BE49-F238E27FC236}">
                <a16:creationId xmlns:a16="http://schemas.microsoft.com/office/drawing/2014/main" id="{390F9CC4-AEA4-D365-6A60-24FFC1AFC7C8}"/>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6" name="Text Placeholder 21">
            <a:extLst>
              <a:ext uri="{FF2B5EF4-FFF2-40B4-BE49-F238E27FC236}">
                <a16:creationId xmlns:a16="http://schemas.microsoft.com/office/drawing/2014/main" id="{67F7063C-19DB-5C26-5746-6879F83C3A19}"/>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7" name="Text Placeholder 21">
            <a:extLst>
              <a:ext uri="{FF2B5EF4-FFF2-40B4-BE49-F238E27FC236}">
                <a16:creationId xmlns:a16="http://schemas.microsoft.com/office/drawing/2014/main" id="{26EAFF2F-FF1D-84A7-15B0-852350C4AD4B}"/>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8" name="Text Placeholder 2">
            <a:extLst>
              <a:ext uri="{FF2B5EF4-FFF2-40B4-BE49-F238E27FC236}">
                <a16:creationId xmlns:a16="http://schemas.microsoft.com/office/drawing/2014/main" id="{8BA091E4-DED7-FFE5-0417-AE7E95B4E437}"/>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9" name="Text Placeholder 2">
            <a:extLst>
              <a:ext uri="{FF2B5EF4-FFF2-40B4-BE49-F238E27FC236}">
                <a16:creationId xmlns:a16="http://schemas.microsoft.com/office/drawing/2014/main" id="{64EED931-048C-116F-2DA9-D1E9455485FC}"/>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0" name="Text Placeholder 2">
            <a:extLst>
              <a:ext uri="{FF2B5EF4-FFF2-40B4-BE49-F238E27FC236}">
                <a16:creationId xmlns:a16="http://schemas.microsoft.com/office/drawing/2014/main" id="{9E96DB6C-51A4-E006-6ED7-71E4C11BB305}"/>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1" name="Text Placeholder 2">
            <a:extLst>
              <a:ext uri="{FF2B5EF4-FFF2-40B4-BE49-F238E27FC236}">
                <a16:creationId xmlns:a16="http://schemas.microsoft.com/office/drawing/2014/main" id="{8803044B-CC30-50B7-1FED-6F453D5164AC}"/>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2" name="Text Placeholder 2">
            <a:extLst>
              <a:ext uri="{FF2B5EF4-FFF2-40B4-BE49-F238E27FC236}">
                <a16:creationId xmlns:a16="http://schemas.microsoft.com/office/drawing/2014/main" id="{AEAB5D31-963F-0613-9D8A-638CBC65CB98}"/>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3" name="Text Placeholder 2">
            <a:extLst>
              <a:ext uri="{FF2B5EF4-FFF2-40B4-BE49-F238E27FC236}">
                <a16:creationId xmlns:a16="http://schemas.microsoft.com/office/drawing/2014/main" id="{70DB5339-B8F2-6422-7396-8FDDAC78EE53}"/>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4" name="Text Placeholder 21">
            <a:extLst>
              <a:ext uri="{FF2B5EF4-FFF2-40B4-BE49-F238E27FC236}">
                <a16:creationId xmlns:a16="http://schemas.microsoft.com/office/drawing/2014/main" id="{BB48CB48-2348-AA08-684D-691EA8334260}"/>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5" name="Text Placeholder 21">
            <a:extLst>
              <a:ext uri="{FF2B5EF4-FFF2-40B4-BE49-F238E27FC236}">
                <a16:creationId xmlns:a16="http://schemas.microsoft.com/office/drawing/2014/main" id="{11359015-B4A7-2A5E-F5FE-FE99081E92E6}"/>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6" name="Text Placeholder 21">
            <a:extLst>
              <a:ext uri="{FF2B5EF4-FFF2-40B4-BE49-F238E27FC236}">
                <a16:creationId xmlns:a16="http://schemas.microsoft.com/office/drawing/2014/main" id="{8F8812B0-2764-FDDE-BAB4-BE4F9751DB37}"/>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7" name="Text Placeholder 21">
            <a:extLst>
              <a:ext uri="{FF2B5EF4-FFF2-40B4-BE49-F238E27FC236}">
                <a16:creationId xmlns:a16="http://schemas.microsoft.com/office/drawing/2014/main" id="{9644F70F-7A79-15C9-88C6-71D4518C46F8}"/>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8" name="Text Placeholder 21">
            <a:extLst>
              <a:ext uri="{FF2B5EF4-FFF2-40B4-BE49-F238E27FC236}">
                <a16:creationId xmlns:a16="http://schemas.microsoft.com/office/drawing/2014/main" id="{72E460A6-1C64-B0A3-B829-A70235E5620B}"/>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9" name="Text Placeholder 21">
            <a:extLst>
              <a:ext uri="{FF2B5EF4-FFF2-40B4-BE49-F238E27FC236}">
                <a16:creationId xmlns:a16="http://schemas.microsoft.com/office/drawing/2014/main" id="{3E65988F-C66A-3F39-E98C-74C07E64D330}"/>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0" name="Text Placeholder 2">
            <a:extLst>
              <a:ext uri="{FF2B5EF4-FFF2-40B4-BE49-F238E27FC236}">
                <a16:creationId xmlns:a16="http://schemas.microsoft.com/office/drawing/2014/main" id="{06AC8E52-B2C9-4B56-BD69-6EE4B32EFBA6}"/>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1" name="Text Placeholder 2">
            <a:extLst>
              <a:ext uri="{FF2B5EF4-FFF2-40B4-BE49-F238E27FC236}">
                <a16:creationId xmlns:a16="http://schemas.microsoft.com/office/drawing/2014/main" id="{471BFD3C-7F95-D5D9-E7A2-4FC384B48DB8}"/>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2" name="Text Placeholder 2">
            <a:extLst>
              <a:ext uri="{FF2B5EF4-FFF2-40B4-BE49-F238E27FC236}">
                <a16:creationId xmlns:a16="http://schemas.microsoft.com/office/drawing/2014/main" id="{023A4B65-33D4-88FC-0764-CCA2D19B5956}"/>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3" name="Text Placeholder 2">
            <a:extLst>
              <a:ext uri="{FF2B5EF4-FFF2-40B4-BE49-F238E27FC236}">
                <a16:creationId xmlns:a16="http://schemas.microsoft.com/office/drawing/2014/main" id="{DF19030A-6924-C951-17F3-D194ABCE05EB}"/>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4" name="Text Placeholder 2">
            <a:extLst>
              <a:ext uri="{FF2B5EF4-FFF2-40B4-BE49-F238E27FC236}">
                <a16:creationId xmlns:a16="http://schemas.microsoft.com/office/drawing/2014/main" id="{FDB5A38F-92D0-F0AA-1EB6-765F8BC29324}"/>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5" name="Text Placeholder 2">
            <a:extLst>
              <a:ext uri="{FF2B5EF4-FFF2-40B4-BE49-F238E27FC236}">
                <a16:creationId xmlns:a16="http://schemas.microsoft.com/office/drawing/2014/main" id="{5B8813B2-9C77-F25B-D735-552A4C4A39C3}"/>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6" name="Text Placeholder 21">
            <a:extLst>
              <a:ext uri="{FF2B5EF4-FFF2-40B4-BE49-F238E27FC236}">
                <a16:creationId xmlns:a16="http://schemas.microsoft.com/office/drawing/2014/main" id="{961AFC16-2C69-40DC-7731-2F9CFE379906}"/>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7" name="Text Placeholder 2">
            <a:extLst>
              <a:ext uri="{FF2B5EF4-FFF2-40B4-BE49-F238E27FC236}">
                <a16:creationId xmlns:a16="http://schemas.microsoft.com/office/drawing/2014/main" id="{F1CAC1F1-D09E-E608-6675-29674E3A0DFB}"/>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8" name="Text Placeholder 21">
            <a:extLst>
              <a:ext uri="{FF2B5EF4-FFF2-40B4-BE49-F238E27FC236}">
                <a16:creationId xmlns:a16="http://schemas.microsoft.com/office/drawing/2014/main" id="{0496FE1E-032D-2C28-AB64-691E36B2A304}"/>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9" name="Text Placeholder 21">
            <a:extLst>
              <a:ext uri="{FF2B5EF4-FFF2-40B4-BE49-F238E27FC236}">
                <a16:creationId xmlns:a16="http://schemas.microsoft.com/office/drawing/2014/main" id="{860B7D10-0781-DDA4-8FC5-CDF8C11FC9A0}"/>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0" name="Text Placeholder 21">
            <a:extLst>
              <a:ext uri="{FF2B5EF4-FFF2-40B4-BE49-F238E27FC236}">
                <a16:creationId xmlns:a16="http://schemas.microsoft.com/office/drawing/2014/main" id="{40509A2A-13A3-7A78-F7AA-2CCF795CBB37}"/>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1" name="Text Placeholder 21">
            <a:extLst>
              <a:ext uri="{FF2B5EF4-FFF2-40B4-BE49-F238E27FC236}">
                <a16:creationId xmlns:a16="http://schemas.microsoft.com/office/drawing/2014/main" id="{C684DA59-43E9-5937-E4ED-4F6AC107163D}"/>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2" name="Text Placeholder 21">
            <a:extLst>
              <a:ext uri="{FF2B5EF4-FFF2-40B4-BE49-F238E27FC236}">
                <a16:creationId xmlns:a16="http://schemas.microsoft.com/office/drawing/2014/main" id="{77323B47-D111-709C-7EC7-DDDFF492DB98}"/>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3" name="Text Placeholder 2">
            <a:extLst>
              <a:ext uri="{FF2B5EF4-FFF2-40B4-BE49-F238E27FC236}">
                <a16:creationId xmlns:a16="http://schemas.microsoft.com/office/drawing/2014/main" id="{21A09B03-06C9-AAF9-7D76-FE66BB541D89}"/>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4" name="Text Placeholder 2">
            <a:extLst>
              <a:ext uri="{FF2B5EF4-FFF2-40B4-BE49-F238E27FC236}">
                <a16:creationId xmlns:a16="http://schemas.microsoft.com/office/drawing/2014/main" id="{4E9BA23C-A2CF-F08A-E36A-2933323520CE}"/>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5" name="Text Placeholder 2">
            <a:extLst>
              <a:ext uri="{FF2B5EF4-FFF2-40B4-BE49-F238E27FC236}">
                <a16:creationId xmlns:a16="http://schemas.microsoft.com/office/drawing/2014/main" id="{C7AA25DC-67FF-41BF-9276-9D7B46847E4D}"/>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6" name="Text Placeholder 2">
            <a:extLst>
              <a:ext uri="{FF2B5EF4-FFF2-40B4-BE49-F238E27FC236}">
                <a16:creationId xmlns:a16="http://schemas.microsoft.com/office/drawing/2014/main" id="{1DF005BE-55AD-30A2-F229-6FCF6384AAFF}"/>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7" name="Text Placeholder 2">
            <a:extLst>
              <a:ext uri="{FF2B5EF4-FFF2-40B4-BE49-F238E27FC236}">
                <a16:creationId xmlns:a16="http://schemas.microsoft.com/office/drawing/2014/main" id="{6FB3D53A-45A7-6656-38BB-B1DCB5317BE6}"/>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2369581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ebruary">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82" name="Text Placeholder 21">
            <a:extLst>
              <a:ext uri="{FF2B5EF4-FFF2-40B4-BE49-F238E27FC236}">
                <a16:creationId xmlns:a16="http://schemas.microsoft.com/office/drawing/2014/main" id="{81867981-E740-E177-F18A-A1F535017517}"/>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3" name="Text Placeholder 21">
            <a:extLst>
              <a:ext uri="{FF2B5EF4-FFF2-40B4-BE49-F238E27FC236}">
                <a16:creationId xmlns:a16="http://schemas.microsoft.com/office/drawing/2014/main" id="{A5F07174-EC58-421C-30FE-BAA99C791BE4}"/>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4" name="Text Placeholder 21">
            <a:extLst>
              <a:ext uri="{FF2B5EF4-FFF2-40B4-BE49-F238E27FC236}">
                <a16:creationId xmlns:a16="http://schemas.microsoft.com/office/drawing/2014/main" id="{E202016D-683F-060D-3172-D434B821CBCA}"/>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5" name="Text Placeholder 21">
            <a:extLst>
              <a:ext uri="{FF2B5EF4-FFF2-40B4-BE49-F238E27FC236}">
                <a16:creationId xmlns:a16="http://schemas.microsoft.com/office/drawing/2014/main" id="{F81D7778-9224-E26E-DB52-D52D030173EE}"/>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6" name="Text Placeholder 21">
            <a:extLst>
              <a:ext uri="{FF2B5EF4-FFF2-40B4-BE49-F238E27FC236}">
                <a16:creationId xmlns:a16="http://schemas.microsoft.com/office/drawing/2014/main" id="{515434F3-00CD-3819-33E1-99C31A4C6E05}"/>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7" name="Text Placeholder 21">
            <a:extLst>
              <a:ext uri="{FF2B5EF4-FFF2-40B4-BE49-F238E27FC236}">
                <a16:creationId xmlns:a16="http://schemas.microsoft.com/office/drawing/2014/main" id="{D26442AF-38BA-5921-5E87-9A20A3BF9100}"/>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8" name="Text Placeholder 2">
            <a:extLst>
              <a:ext uri="{FF2B5EF4-FFF2-40B4-BE49-F238E27FC236}">
                <a16:creationId xmlns:a16="http://schemas.microsoft.com/office/drawing/2014/main" id="{4E8C0746-77DA-DD7C-973E-3C63A8BDED4A}"/>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9" name="Text Placeholder 2">
            <a:extLst>
              <a:ext uri="{FF2B5EF4-FFF2-40B4-BE49-F238E27FC236}">
                <a16:creationId xmlns:a16="http://schemas.microsoft.com/office/drawing/2014/main" id="{E0BD37DD-1FC8-9582-4C3C-CEC72EA16D21}"/>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0" name="Text Placeholder 2">
            <a:extLst>
              <a:ext uri="{FF2B5EF4-FFF2-40B4-BE49-F238E27FC236}">
                <a16:creationId xmlns:a16="http://schemas.microsoft.com/office/drawing/2014/main" id="{E6C51849-0AB8-31D4-726C-568CB72E7C69}"/>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1" name="Text Placeholder 2">
            <a:extLst>
              <a:ext uri="{FF2B5EF4-FFF2-40B4-BE49-F238E27FC236}">
                <a16:creationId xmlns:a16="http://schemas.microsoft.com/office/drawing/2014/main" id="{82FB73D3-442F-14AB-0CFB-74265C948754}"/>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2" name="Text Placeholder 2">
            <a:extLst>
              <a:ext uri="{FF2B5EF4-FFF2-40B4-BE49-F238E27FC236}">
                <a16:creationId xmlns:a16="http://schemas.microsoft.com/office/drawing/2014/main" id="{FC6CFDA3-A7D4-4820-32B9-399D5002403A}"/>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3" name="Text Placeholder 2">
            <a:extLst>
              <a:ext uri="{FF2B5EF4-FFF2-40B4-BE49-F238E27FC236}">
                <a16:creationId xmlns:a16="http://schemas.microsoft.com/office/drawing/2014/main" id="{4ED38853-A3A5-F226-B49E-05A38B554151}"/>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4" name="Text Placeholder 21">
            <a:extLst>
              <a:ext uri="{FF2B5EF4-FFF2-40B4-BE49-F238E27FC236}">
                <a16:creationId xmlns:a16="http://schemas.microsoft.com/office/drawing/2014/main" id="{88BF68E7-ED6F-FC9D-A677-D4639E98FB96}"/>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5" name="Text Placeholder 21">
            <a:extLst>
              <a:ext uri="{FF2B5EF4-FFF2-40B4-BE49-F238E27FC236}">
                <a16:creationId xmlns:a16="http://schemas.microsoft.com/office/drawing/2014/main" id="{8536A5CC-6919-C346-8278-48089D94E7D6}"/>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6" name="Text Placeholder 21">
            <a:extLst>
              <a:ext uri="{FF2B5EF4-FFF2-40B4-BE49-F238E27FC236}">
                <a16:creationId xmlns:a16="http://schemas.microsoft.com/office/drawing/2014/main" id="{795BBD97-7D8B-E8E2-4056-AC4565C7C724}"/>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7" name="Text Placeholder 21">
            <a:extLst>
              <a:ext uri="{FF2B5EF4-FFF2-40B4-BE49-F238E27FC236}">
                <a16:creationId xmlns:a16="http://schemas.microsoft.com/office/drawing/2014/main" id="{CCFB0E0B-66C7-5044-CD33-EF6B6A19E44C}"/>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8" name="Text Placeholder 21">
            <a:extLst>
              <a:ext uri="{FF2B5EF4-FFF2-40B4-BE49-F238E27FC236}">
                <a16:creationId xmlns:a16="http://schemas.microsoft.com/office/drawing/2014/main" id="{60D7F6EE-450B-E6D9-AFEF-21316CB2D26A}"/>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9" name="Text Placeholder 21">
            <a:extLst>
              <a:ext uri="{FF2B5EF4-FFF2-40B4-BE49-F238E27FC236}">
                <a16:creationId xmlns:a16="http://schemas.microsoft.com/office/drawing/2014/main" id="{69828F59-EC53-7823-CCAA-A5744FDD4F06}"/>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0" name="Text Placeholder 2">
            <a:extLst>
              <a:ext uri="{FF2B5EF4-FFF2-40B4-BE49-F238E27FC236}">
                <a16:creationId xmlns:a16="http://schemas.microsoft.com/office/drawing/2014/main" id="{8884FA05-DE73-C3B5-4B80-8236CDA7423F}"/>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1" name="Text Placeholder 2">
            <a:extLst>
              <a:ext uri="{FF2B5EF4-FFF2-40B4-BE49-F238E27FC236}">
                <a16:creationId xmlns:a16="http://schemas.microsoft.com/office/drawing/2014/main" id="{7BC44892-8B41-24EC-A62E-EEAD897A0F9E}"/>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2" name="Text Placeholder 2">
            <a:extLst>
              <a:ext uri="{FF2B5EF4-FFF2-40B4-BE49-F238E27FC236}">
                <a16:creationId xmlns:a16="http://schemas.microsoft.com/office/drawing/2014/main" id="{300BE16C-D0A6-BBB8-0B44-662CB27DADE9}"/>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3" name="Text Placeholder 2">
            <a:extLst>
              <a:ext uri="{FF2B5EF4-FFF2-40B4-BE49-F238E27FC236}">
                <a16:creationId xmlns:a16="http://schemas.microsoft.com/office/drawing/2014/main" id="{B6F01CD9-BBDF-39D9-0674-325ABFA7DAE4}"/>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4" name="Text Placeholder 2">
            <a:extLst>
              <a:ext uri="{FF2B5EF4-FFF2-40B4-BE49-F238E27FC236}">
                <a16:creationId xmlns:a16="http://schemas.microsoft.com/office/drawing/2014/main" id="{DFFAD1B6-166C-A334-731A-6941781E6396}"/>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5" name="Text Placeholder 2">
            <a:extLst>
              <a:ext uri="{FF2B5EF4-FFF2-40B4-BE49-F238E27FC236}">
                <a16:creationId xmlns:a16="http://schemas.microsoft.com/office/drawing/2014/main" id="{56A091F5-5825-7F0D-8038-1E050FE49F20}"/>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6" name="Text Placeholder 21">
            <a:extLst>
              <a:ext uri="{FF2B5EF4-FFF2-40B4-BE49-F238E27FC236}">
                <a16:creationId xmlns:a16="http://schemas.microsoft.com/office/drawing/2014/main" id="{F948C0F9-1A23-4FCF-0659-4230990A5BA3}"/>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7" name="Text Placeholder 21">
            <a:extLst>
              <a:ext uri="{FF2B5EF4-FFF2-40B4-BE49-F238E27FC236}">
                <a16:creationId xmlns:a16="http://schemas.microsoft.com/office/drawing/2014/main" id="{7D13D0DD-4F7E-3093-483E-1A84B89F9CCE}"/>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8" name="Text Placeholder 21">
            <a:extLst>
              <a:ext uri="{FF2B5EF4-FFF2-40B4-BE49-F238E27FC236}">
                <a16:creationId xmlns:a16="http://schemas.microsoft.com/office/drawing/2014/main" id="{635EFA66-5B30-9D10-C3BF-894ACBA78B4B}"/>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9" name="Text Placeholder 21">
            <a:extLst>
              <a:ext uri="{FF2B5EF4-FFF2-40B4-BE49-F238E27FC236}">
                <a16:creationId xmlns:a16="http://schemas.microsoft.com/office/drawing/2014/main" id="{AAEA7A56-8F9D-EC07-0205-320A91CA5070}"/>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0" name="Text Placeholder 21">
            <a:extLst>
              <a:ext uri="{FF2B5EF4-FFF2-40B4-BE49-F238E27FC236}">
                <a16:creationId xmlns:a16="http://schemas.microsoft.com/office/drawing/2014/main" id="{BD1AC00A-0673-92FD-E9F4-262336078E35}"/>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1" name="Text Placeholder 21">
            <a:extLst>
              <a:ext uri="{FF2B5EF4-FFF2-40B4-BE49-F238E27FC236}">
                <a16:creationId xmlns:a16="http://schemas.microsoft.com/office/drawing/2014/main" id="{0D6B694D-6912-2895-8D9B-46954606446A}"/>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2" name="Text Placeholder 2">
            <a:extLst>
              <a:ext uri="{FF2B5EF4-FFF2-40B4-BE49-F238E27FC236}">
                <a16:creationId xmlns:a16="http://schemas.microsoft.com/office/drawing/2014/main" id="{EDD714D7-4BF6-4E1A-08EB-0307E494ACC5}"/>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3" name="Text Placeholder 2">
            <a:extLst>
              <a:ext uri="{FF2B5EF4-FFF2-40B4-BE49-F238E27FC236}">
                <a16:creationId xmlns:a16="http://schemas.microsoft.com/office/drawing/2014/main" id="{4E52A7D8-66D9-634D-ECBC-934C8768E704}"/>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4" name="Text Placeholder 2">
            <a:extLst>
              <a:ext uri="{FF2B5EF4-FFF2-40B4-BE49-F238E27FC236}">
                <a16:creationId xmlns:a16="http://schemas.microsoft.com/office/drawing/2014/main" id="{72994B9C-F272-2BCF-6AFA-2289C4D3E16A}"/>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5" name="Text Placeholder 2">
            <a:extLst>
              <a:ext uri="{FF2B5EF4-FFF2-40B4-BE49-F238E27FC236}">
                <a16:creationId xmlns:a16="http://schemas.microsoft.com/office/drawing/2014/main" id="{26011C4D-2F0B-09E0-BDE5-95DF75FA3354}"/>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6" name="Text Placeholder 2">
            <a:extLst>
              <a:ext uri="{FF2B5EF4-FFF2-40B4-BE49-F238E27FC236}">
                <a16:creationId xmlns:a16="http://schemas.microsoft.com/office/drawing/2014/main" id="{98ADD2C8-D4AB-E02C-5E8C-FD77BF3ACF57}"/>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7" name="Text Placeholder 2">
            <a:extLst>
              <a:ext uri="{FF2B5EF4-FFF2-40B4-BE49-F238E27FC236}">
                <a16:creationId xmlns:a16="http://schemas.microsoft.com/office/drawing/2014/main" id="{32E11DA6-B24D-77AD-A9EF-0ECD334AC6D2}"/>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8" name="Text Placeholder 21">
            <a:extLst>
              <a:ext uri="{FF2B5EF4-FFF2-40B4-BE49-F238E27FC236}">
                <a16:creationId xmlns:a16="http://schemas.microsoft.com/office/drawing/2014/main" id="{A601C23B-F664-0435-059E-3C36174BB05D}"/>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9" name="Text Placeholder 21">
            <a:extLst>
              <a:ext uri="{FF2B5EF4-FFF2-40B4-BE49-F238E27FC236}">
                <a16:creationId xmlns:a16="http://schemas.microsoft.com/office/drawing/2014/main" id="{3A4881E9-B59D-744D-7680-6241CD53C8AB}"/>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0" name="Text Placeholder 21">
            <a:extLst>
              <a:ext uri="{FF2B5EF4-FFF2-40B4-BE49-F238E27FC236}">
                <a16:creationId xmlns:a16="http://schemas.microsoft.com/office/drawing/2014/main" id="{7273B227-E524-C8E2-90A1-FA3B95A3DD1C}"/>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1" name="Text Placeholder 21">
            <a:extLst>
              <a:ext uri="{FF2B5EF4-FFF2-40B4-BE49-F238E27FC236}">
                <a16:creationId xmlns:a16="http://schemas.microsoft.com/office/drawing/2014/main" id="{324344DA-C059-F99B-09C6-D81B747381A8}"/>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2" name="Text Placeholder 21">
            <a:extLst>
              <a:ext uri="{FF2B5EF4-FFF2-40B4-BE49-F238E27FC236}">
                <a16:creationId xmlns:a16="http://schemas.microsoft.com/office/drawing/2014/main" id="{0F61582E-E252-C13F-6ABA-AB88C0429DDF}"/>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3" name="Text Placeholder 21">
            <a:extLst>
              <a:ext uri="{FF2B5EF4-FFF2-40B4-BE49-F238E27FC236}">
                <a16:creationId xmlns:a16="http://schemas.microsoft.com/office/drawing/2014/main" id="{391F282F-66C5-8ED2-0730-8971458F2765}"/>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4" name="Text Placeholder 2">
            <a:extLst>
              <a:ext uri="{FF2B5EF4-FFF2-40B4-BE49-F238E27FC236}">
                <a16:creationId xmlns:a16="http://schemas.microsoft.com/office/drawing/2014/main" id="{AD5DD904-297F-E17A-5CD3-8CF827125CC4}"/>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5" name="Text Placeholder 2">
            <a:extLst>
              <a:ext uri="{FF2B5EF4-FFF2-40B4-BE49-F238E27FC236}">
                <a16:creationId xmlns:a16="http://schemas.microsoft.com/office/drawing/2014/main" id="{1D51F7ED-2BE6-9064-F24E-D930BC69B5DE}"/>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6" name="Text Placeholder 2">
            <a:extLst>
              <a:ext uri="{FF2B5EF4-FFF2-40B4-BE49-F238E27FC236}">
                <a16:creationId xmlns:a16="http://schemas.microsoft.com/office/drawing/2014/main" id="{29FD58FB-A03F-4C1F-68B0-8518C949FE69}"/>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7" name="Text Placeholder 2">
            <a:extLst>
              <a:ext uri="{FF2B5EF4-FFF2-40B4-BE49-F238E27FC236}">
                <a16:creationId xmlns:a16="http://schemas.microsoft.com/office/drawing/2014/main" id="{E8F4FC4B-6FC4-1EDE-6B4C-A44802DE6AD8}"/>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6" name="Text Placeholder 2">
            <a:extLst>
              <a:ext uri="{FF2B5EF4-FFF2-40B4-BE49-F238E27FC236}">
                <a16:creationId xmlns:a16="http://schemas.microsoft.com/office/drawing/2014/main" id="{6880872B-8BF0-1A64-5C61-306F45CCF40D}"/>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7" name="Text Placeholder 2">
            <a:extLst>
              <a:ext uri="{FF2B5EF4-FFF2-40B4-BE49-F238E27FC236}">
                <a16:creationId xmlns:a16="http://schemas.microsoft.com/office/drawing/2014/main" id="{2E2E55A4-346B-3049-D40A-C45DD40E0A84}"/>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8" name="Text Placeholder 21">
            <a:extLst>
              <a:ext uri="{FF2B5EF4-FFF2-40B4-BE49-F238E27FC236}">
                <a16:creationId xmlns:a16="http://schemas.microsoft.com/office/drawing/2014/main" id="{4432F617-154F-B4BC-484E-617AD0CBBBE5}"/>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9" name="Text Placeholder 21">
            <a:extLst>
              <a:ext uri="{FF2B5EF4-FFF2-40B4-BE49-F238E27FC236}">
                <a16:creationId xmlns:a16="http://schemas.microsoft.com/office/drawing/2014/main" id="{22D314A6-F9FE-F10D-A434-EC0D5A85398D}"/>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0" name="Text Placeholder 21">
            <a:extLst>
              <a:ext uri="{FF2B5EF4-FFF2-40B4-BE49-F238E27FC236}">
                <a16:creationId xmlns:a16="http://schemas.microsoft.com/office/drawing/2014/main" id="{A6017F4C-6C3E-4AEF-4DCD-B7A18CF8E2F1}"/>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1" name="Text Placeholder 21">
            <a:extLst>
              <a:ext uri="{FF2B5EF4-FFF2-40B4-BE49-F238E27FC236}">
                <a16:creationId xmlns:a16="http://schemas.microsoft.com/office/drawing/2014/main" id="{E581266A-17F0-9B0E-EB5C-216CB1B6B51E}"/>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2" name="Text Placeholder 21">
            <a:extLst>
              <a:ext uri="{FF2B5EF4-FFF2-40B4-BE49-F238E27FC236}">
                <a16:creationId xmlns:a16="http://schemas.microsoft.com/office/drawing/2014/main" id="{5F6160BC-CEF6-C12B-4D31-87623C1CB725}"/>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3" name="Text Placeholder 21">
            <a:extLst>
              <a:ext uri="{FF2B5EF4-FFF2-40B4-BE49-F238E27FC236}">
                <a16:creationId xmlns:a16="http://schemas.microsoft.com/office/drawing/2014/main" id="{CC9C72E4-2E08-EBBD-A4F5-04BAF2B117FF}"/>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4" name="Text Placeholder 2">
            <a:extLst>
              <a:ext uri="{FF2B5EF4-FFF2-40B4-BE49-F238E27FC236}">
                <a16:creationId xmlns:a16="http://schemas.microsoft.com/office/drawing/2014/main" id="{0383E527-84E1-3DA5-0AA3-6A4D31A797A2}"/>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5" name="Text Placeholder 2">
            <a:extLst>
              <a:ext uri="{FF2B5EF4-FFF2-40B4-BE49-F238E27FC236}">
                <a16:creationId xmlns:a16="http://schemas.microsoft.com/office/drawing/2014/main" id="{AEAC77A4-133A-D44F-C244-4A39CF3DB3E3}"/>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6" name="Text Placeholder 2">
            <a:extLst>
              <a:ext uri="{FF2B5EF4-FFF2-40B4-BE49-F238E27FC236}">
                <a16:creationId xmlns:a16="http://schemas.microsoft.com/office/drawing/2014/main" id="{F4BDD8B4-F5A5-8DF2-195D-2CC66DC16BED}"/>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7" name="Text Placeholder 2">
            <a:extLst>
              <a:ext uri="{FF2B5EF4-FFF2-40B4-BE49-F238E27FC236}">
                <a16:creationId xmlns:a16="http://schemas.microsoft.com/office/drawing/2014/main" id="{C556C2C8-F9FA-040D-1860-283FF44CE73B}"/>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8" name="Text Placeholder 2">
            <a:extLst>
              <a:ext uri="{FF2B5EF4-FFF2-40B4-BE49-F238E27FC236}">
                <a16:creationId xmlns:a16="http://schemas.microsoft.com/office/drawing/2014/main" id="{3A45FBCF-5423-4DC0-30CC-7F2BF9CB477F}"/>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9" name="Text Placeholder 2">
            <a:extLst>
              <a:ext uri="{FF2B5EF4-FFF2-40B4-BE49-F238E27FC236}">
                <a16:creationId xmlns:a16="http://schemas.microsoft.com/office/drawing/2014/main" id="{106D6837-73C7-4359-8029-8297CC97EA0F}"/>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0" name="Text Placeholder 21">
            <a:extLst>
              <a:ext uri="{FF2B5EF4-FFF2-40B4-BE49-F238E27FC236}">
                <a16:creationId xmlns:a16="http://schemas.microsoft.com/office/drawing/2014/main" id="{1ECD3C8C-BB4E-E440-4CCC-B78B0F5472AF}"/>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1" name="Text Placeholder 2">
            <a:extLst>
              <a:ext uri="{FF2B5EF4-FFF2-40B4-BE49-F238E27FC236}">
                <a16:creationId xmlns:a16="http://schemas.microsoft.com/office/drawing/2014/main" id="{2D2F708B-EE2F-6B14-B7E2-0287A16D928F}"/>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2" name="Text Placeholder 21">
            <a:extLst>
              <a:ext uri="{FF2B5EF4-FFF2-40B4-BE49-F238E27FC236}">
                <a16:creationId xmlns:a16="http://schemas.microsoft.com/office/drawing/2014/main" id="{DF1DCDA6-6E22-ADD3-E714-ED3EB525729B}"/>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3" name="Text Placeholder 21">
            <a:extLst>
              <a:ext uri="{FF2B5EF4-FFF2-40B4-BE49-F238E27FC236}">
                <a16:creationId xmlns:a16="http://schemas.microsoft.com/office/drawing/2014/main" id="{20A80515-C4C8-B122-B6AE-064D54A0FDA0}"/>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4" name="Text Placeholder 21">
            <a:extLst>
              <a:ext uri="{FF2B5EF4-FFF2-40B4-BE49-F238E27FC236}">
                <a16:creationId xmlns:a16="http://schemas.microsoft.com/office/drawing/2014/main" id="{5E7F32FC-19FB-9C3B-0EBB-CBD603C0E1BD}"/>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5" name="Text Placeholder 21">
            <a:extLst>
              <a:ext uri="{FF2B5EF4-FFF2-40B4-BE49-F238E27FC236}">
                <a16:creationId xmlns:a16="http://schemas.microsoft.com/office/drawing/2014/main" id="{69FB3330-BD04-92DD-C3C2-21956986F763}"/>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6" name="Text Placeholder 21">
            <a:extLst>
              <a:ext uri="{FF2B5EF4-FFF2-40B4-BE49-F238E27FC236}">
                <a16:creationId xmlns:a16="http://schemas.microsoft.com/office/drawing/2014/main" id="{7013CD35-159E-97CA-C7D9-2548E634D81F}"/>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7" name="Text Placeholder 2">
            <a:extLst>
              <a:ext uri="{FF2B5EF4-FFF2-40B4-BE49-F238E27FC236}">
                <a16:creationId xmlns:a16="http://schemas.microsoft.com/office/drawing/2014/main" id="{BE199233-6082-F221-453B-D69BDB6D5AB1}"/>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8" name="Text Placeholder 2">
            <a:extLst>
              <a:ext uri="{FF2B5EF4-FFF2-40B4-BE49-F238E27FC236}">
                <a16:creationId xmlns:a16="http://schemas.microsoft.com/office/drawing/2014/main" id="{F6EA5D49-3144-DC4E-077B-662951553B95}"/>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9" name="Text Placeholder 2">
            <a:extLst>
              <a:ext uri="{FF2B5EF4-FFF2-40B4-BE49-F238E27FC236}">
                <a16:creationId xmlns:a16="http://schemas.microsoft.com/office/drawing/2014/main" id="{C009099B-61E9-992C-0BE4-202E04CD584E}"/>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0" name="Text Placeholder 2">
            <a:extLst>
              <a:ext uri="{FF2B5EF4-FFF2-40B4-BE49-F238E27FC236}">
                <a16:creationId xmlns:a16="http://schemas.microsoft.com/office/drawing/2014/main" id="{5EFE00A1-820E-419A-8C31-CB7A4D917D28}"/>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1" name="Text Placeholder 2">
            <a:extLst>
              <a:ext uri="{FF2B5EF4-FFF2-40B4-BE49-F238E27FC236}">
                <a16:creationId xmlns:a16="http://schemas.microsoft.com/office/drawing/2014/main" id="{8CCFE3D7-BBE6-A4BD-0EB9-718DD1A7AA32}"/>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1103531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ED6102-FB49-D2BB-0785-B3FD3FE62F93}"/>
              </a:ext>
            </a:extLst>
          </p:cNvPr>
          <p:cNvGrpSpPr/>
          <p:nvPr userDrawn="1"/>
        </p:nvGrpSpPr>
        <p:grpSpPr>
          <a:xfrm>
            <a:off x="8974422" y="2044865"/>
            <a:ext cx="2861978" cy="2947386"/>
            <a:chOff x="8974422" y="2044865"/>
            <a:chExt cx="2861978" cy="2947386"/>
          </a:xfrm>
        </p:grpSpPr>
        <p:grpSp>
          <p:nvGrpSpPr>
            <p:cNvPr id="2" name="Group 94">
              <a:extLst>
                <a:ext uri="{FF2B5EF4-FFF2-40B4-BE49-F238E27FC236}">
                  <a16:creationId xmlns:a16="http://schemas.microsoft.com/office/drawing/2014/main" id="{813CAA63-EAE7-3B3A-3FE0-0AAB5EAA5175}"/>
                </a:ext>
              </a:extLst>
            </p:cNvPr>
            <p:cNvGrpSpPr>
              <a:grpSpLocks noChangeAspect="1"/>
            </p:cNvGrpSpPr>
            <p:nvPr userDrawn="1"/>
          </p:nvGrpSpPr>
          <p:grpSpPr bwMode="auto">
            <a:xfrm>
              <a:off x="8974422" y="3551428"/>
              <a:ext cx="1890211" cy="1440823"/>
              <a:chOff x="2596" y="1948"/>
              <a:chExt cx="408" cy="311"/>
            </a:xfrm>
            <a:solidFill>
              <a:schemeClr val="accent1">
                <a:lumMod val="40000"/>
                <a:lumOff val="60000"/>
              </a:schemeClr>
            </a:solidFill>
          </p:grpSpPr>
          <p:sp>
            <p:nvSpPr>
              <p:cNvPr id="3" name="Freeform 95">
                <a:extLst>
                  <a:ext uri="{FF2B5EF4-FFF2-40B4-BE49-F238E27FC236}">
                    <a16:creationId xmlns:a16="http://schemas.microsoft.com/office/drawing/2014/main" id="{EE1802C5-B02C-A916-15C9-73885CCD0871}"/>
                  </a:ext>
                </a:extLst>
              </p:cNvPr>
              <p:cNvSpPr>
                <a:spLocks noEditPoints="1"/>
              </p:cNvSpPr>
              <p:nvPr/>
            </p:nvSpPr>
            <p:spPr bwMode="auto">
              <a:xfrm>
                <a:off x="2596" y="1948"/>
                <a:ext cx="298" cy="311"/>
              </a:xfrm>
              <a:custGeom>
                <a:avLst/>
                <a:gdLst>
                  <a:gd name="T0" fmla="*/ 171 w 194"/>
                  <a:gd name="T1" fmla="*/ 152 h 208"/>
                  <a:gd name="T2" fmla="*/ 127 w 194"/>
                  <a:gd name="T3" fmla="*/ 136 h 208"/>
                  <a:gd name="T4" fmla="*/ 127 w 194"/>
                  <a:gd name="T5" fmla="*/ 115 h 208"/>
                  <a:gd name="T6" fmla="*/ 149 w 194"/>
                  <a:gd name="T7" fmla="*/ 64 h 208"/>
                  <a:gd name="T8" fmla="*/ 95 w 194"/>
                  <a:gd name="T9" fmla="*/ 0 h 208"/>
                  <a:gd name="T10" fmla="*/ 42 w 194"/>
                  <a:gd name="T11" fmla="*/ 64 h 208"/>
                  <a:gd name="T12" fmla="*/ 66 w 194"/>
                  <a:gd name="T13" fmla="*/ 117 h 208"/>
                  <a:gd name="T14" fmla="*/ 66 w 194"/>
                  <a:gd name="T15" fmla="*/ 136 h 208"/>
                  <a:gd name="T16" fmla="*/ 23 w 194"/>
                  <a:gd name="T17" fmla="*/ 152 h 208"/>
                  <a:gd name="T18" fmla="*/ 0 w 194"/>
                  <a:gd name="T19" fmla="*/ 184 h 208"/>
                  <a:gd name="T20" fmla="*/ 0 w 194"/>
                  <a:gd name="T21" fmla="*/ 202 h 208"/>
                  <a:gd name="T22" fmla="*/ 6 w 194"/>
                  <a:gd name="T23" fmla="*/ 208 h 208"/>
                  <a:gd name="T24" fmla="*/ 188 w 194"/>
                  <a:gd name="T25" fmla="*/ 208 h 208"/>
                  <a:gd name="T26" fmla="*/ 194 w 194"/>
                  <a:gd name="T27" fmla="*/ 202 h 208"/>
                  <a:gd name="T28" fmla="*/ 194 w 194"/>
                  <a:gd name="T29" fmla="*/ 184 h 208"/>
                  <a:gd name="T30" fmla="*/ 171 w 194"/>
                  <a:gd name="T31" fmla="*/ 152 h 208"/>
                  <a:gd name="T32" fmla="*/ 95 w 194"/>
                  <a:gd name="T33" fmla="*/ 12 h 208"/>
                  <a:gd name="T34" fmla="*/ 136 w 194"/>
                  <a:gd name="T35" fmla="*/ 53 h 208"/>
                  <a:gd name="T36" fmla="*/ 108 w 194"/>
                  <a:gd name="T37" fmla="*/ 37 h 208"/>
                  <a:gd name="T38" fmla="*/ 103 w 194"/>
                  <a:gd name="T39" fmla="*/ 34 h 208"/>
                  <a:gd name="T40" fmla="*/ 97 w 194"/>
                  <a:gd name="T41" fmla="*/ 38 h 208"/>
                  <a:gd name="T42" fmla="*/ 67 w 194"/>
                  <a:gd name="T43" fmla="*/ 53 h 208"/>
                  <a:gd name="T44" fmla="*/ 55 w 194"/>
                  <a:gd name="T45" fmla="*/ 51 h 208"/>
                  <a:gd name="T46" fmla="*/ 95 w 194"/>
                  <a:gd name="T47" fmla="*/ 12 h 208"/>
                  <a:gd name="T48" fmla="*/ 54 w 194"/>
                  <a:gd name="T49" fmla="*/ 64 h 208"/>
                  <a:gd name="T50" fmla="*/ 54 w 194"/>
                  <a:gd name="T51" fmla="*/ 63 h 208"/>
                  <a:gd name="T52" fmla="*/ 67 w 194"/>
                  <a:gd name="T53" fmla="*/ 65 h 208"/>
                  <a:gd name="T54" fmla="*/ 102 w 194"/>
                  <a:gd name="T55" fmla="*/ 51 h 208"/>
                  <a:gd name="T56" fmla="*/ 130 w 194"/>
                  <a:gd name="T57" fmla="*/ 66 h 208"/>
                  <a:gd name="T58" fmla="*/ 137 w 194"/>
                  <a:gd name="T59" fmla="*/ 65 h 208"/>
                  <a:gd name="T60" fmla="*/ 95 w 194"/>
                  <a:gd name="T61" fmla="*/ 115 h 208"/>
                  <a:gd name="T62" fmla="*/ 54 w 194"/>
                  <a:gd name="T63" fmla="*/ 64 h 208"/>
                  <a:gd name="T64" fmla="*/ 182 w 194"/>
                  <a:gd name="T65" fmla="*/ 196 h 208"/>
                  <a:gd name="T66" fmla="*/ 12 w 194"/>
                  <a:gd name="T67" fmla="*/ 196 h 208"/>
                  <a:gd name="T68" fmla="*/ 12 w 194"/>
                  <a:gd name="T69" fmla="*/ 184 h 208"/>
                  <a:gd name="T70" fmla="*/ 27 w 194"/>
                  <a:gd name="T71" fmla="*/ 163 h 208"/>
                  <a:gd name="T72" fmla="*/ 74 w 194"/>
                  <a:gd name="T73" fmla="*/ 146 h 208"/>
                  <a:gd name="T74" fmla="*/ 78 w 194"/>
                  <a:gd name="T75" fmla="*/ 140 h 208"/>
                  <a:gd name="T76" fmla="*/ 78 w 194"/>
                  <a:gd name="T77" fmla="*/ 124 h 208"/>
                  <a:gd name="T78" fmla="*/ 95 w 194"/>
                  <a:gd name="T79" fmla="*/ 127 h 208"/>
                  <a:gd name="T80" fmla="*/ 115 w 194"/>
                  <a:gd name="T81" fmla="*/ 123 h 208"/>
                  <a:gd name="T82" fmla="*/ 115 w 194"/>
                  <a:gd name="T83" fmla="*/ 140 h 208"/>
                  <a:gd name="T84" fmla="*/ 119 w 194"/>
                  <a:gd name="T85" fmla="*/ 146 h 208"/>
                  <a:gd name="T86" fmla="*/ 167 w 194"/>
                  <a:gd name="T87" fmla="*/ 163 h 208"/>
                  <a:gd name="T88" fmla="*/ 182 w 194"/>
                  <a:gd name="T89" fmla="*/ 184 h 208"/>
                  <a:gd name="T90" fmla="*/ 182 w 194"/>
                  <a:gd name="T91" fmla="*/ 19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4" h="208">
                    <a:moveTo>
                      <a:pt x="171" y="152"/>
                    </a:moveTo>
                    <a:cubicBezTo>
                      <a:pt x="127" y="136"/>
                      <a:pt x="127" y="136"/>
                      <a:pt x="127" y="136"/>
                    </a:cubicBezTo>
                    <a:cubicBezTo>
                      <a:pt x="127" y="115"/>
                      <a:pt x="127" y="115"/>
                      <a:pt x="127" y="115"/>
                    </a:cubicBezTo>
                    <a:cubicBezTo>
                      <a:pt x="141" y="103"/>
                      <a:pt x="149" y="85"/>
                      <a:pt x="149" y="64"/>
                    </a:cubicBezTo>
                    <a:cubicBezTo>
                      <a:pt x="149" y="29"/>
                      <a:pt x="125" y="0"/>
                      <a:pt x="95" y="0"/>
                    </a:cubicBezTo>
                    <a:cubicBezTo>
                      <a:pt x="66" y="0"/>
                      <a:pt x="42" y="29"/>
                      <a:pt x="42" y="64"/>
                    </a:cubicBezTo>
                    <a:cubicBezTo>
                      <a:pt x="42" y="86"/>
                      <a:pt x="51" y="106"/>
                      <a:pt x="66" y="117"/>
                    </a:cubicBezTo>
                    <a:cubicBezTo>
                      <a:pt x="66" y="136"/>
                      <a:pt x="66" y="136"/>
                      <a:pt x="66" y="136"/>
                    </a:cubicBezTo>
                    <a:cubicBezTo>
                      <a:pt x="23" y="152"/>
                      <a:pt x="23" y="152"/>
                      <a:pt x="23" y="152"/>
                    </a:cubicBezTo>
                    <a:cubicBezTo>
                      <a:pt x="9" y="156"/>
                      <a:pt x="0" y="170"/>
                      <a:pt x="0" y="184"/>
                    </a:cubicBezTo>
                    <a:cubicBezTo>
                      <a:pt x="0" y="202"/>
                      <a:pt x="0" y="202"/>
                      <a:pt x="0" y="202"/>
                    </a:cubicBezTo>
                    <a:cubicBezTo>
                      <a:pt x="0" y="206"/>
                      <a:pt x="2" y="208"/>
                      <a:pt x="6" y="208"/>
                    </a:cubicBezTo>
                    <a:cubicBezTo>
                      <a:pt x="188" y="208"/>
                      <a:pt x="188" y="208"/>
                      <a:pt x="188" y="208"/>
                    </a:cubicBezTo>
                    <a:cubicBezTo>
                      <a:pt x="191" y="208"/>
                      <a:pt x="194" y="206"/>
                      <a:pt x="194" y="202"/>
                    </a:cubicBezTo>
                    <a:cubicBezTo>
                      <a:pt x="194" y="184"/>
                      <a:pt x="194" y="184"/>
                      <a:pt x="194" y="184"/>
                    </a:cubicBezTo>
                    <a:cubicBezTo>
                      <a:pt x="194" y="170"/>
                      <a:pt x="184" y="156"/>
                      <a:pt x="171" y="152"/>
                    </a:cubicBezTo>
                    <a:close/>
                    <a:moveTo>
                      <a:pt x="95" y="12"/>
                    </a:moveTo>
                    <a:cubicBezTo>
                      <a:pt x="116" y="12"/>
                      <a:pt x="132" y="30"/>
                      <a:pt x="136" y="53"/>
                    </a:cubicBezTo>
                    <a:cubicBezTo>
                      <a:pt x="124" y="55"/>
                      <a:pt x="116" y="51"/>
                      <a:pt x="108" y="37"/>
                    </a:cubicBezTo>
                    <a:cubicBezTo>
                      <a:pt x="107" y="35"/>
                      <a:pt x="105" y="34"/>
                      <a:pt x="103" y="34"/>
                    </a:cubicBezTo>
                    <a:cubicBezTo>
                      <a:pt x="100" y="34"/>
                      <a:pt x="98" y="36"/>
                      <a:pt x="97" y="38"/>
                    </a:cubicBezTo>
                    <a:cubicBezTo>
                      <a:pt x="93" y="45"/>
                      <a:pt x="79" y="53"/>
                      <a:pt x="67" y="53"/>
                    </a:cubicBezTo>
                    <a:cubicBezTo>
                      <a:pt x="62" y="53"/>
                      <a:pt x="59" y="52"/>
                      <a:pt x="55" y="51"/>
                    </a:cubicBezTo>
                    <a:cubicBezTo>
                      <a:pt x="60" y="29"/>
                      <a:pt x="76" y="12"/>
                      <a:pt x="95" y="12"/>
                    </a:cubicBezTo>
                    <a:close/>
                    <a:moveTo>
                      <a:pt x="54" y="64"/>
                    </a:moveTo>
                    <a:cubicBezTo>
                      <a:pt x="54" y="63"/>
                      <a:pt x="54" y="63"/>
                      <a:pt x="54" y="63"/>
                    </a:cubicBezTo>
                    <a:cubicBezTo>
                      <a:pt x="58" y="64"/>
                      <a:pt x="62" y="65"/>
                      <a:pt x="67" y="65"/>
                    </a:cubicBezTo>
                    <a:cubicBezTo>
                      <a:pt x="80" y="65"/>
                      <a:pt x="94" y="59"/>
                      <a:pt x="102" y="51"/>
                    </a:cubicBezTo>
                    <a:cubicBezTo>
                      <a:pt x="110" y="61"/>
                      <a:pt x="119" y="66"/>
                      <a:pt x="130" y="66"/>
                    </a:cubicBezTo>
                    <a:cubicBezTo>
                      <a:pt x="133" y="66"/>
                      <a:pt x="135" y="65"/>
                      <a:pt x="137" y="65"/>
                    </a:cubicBezTo>
                    <a:cubicBezTo>
                      <a:pt x="137" y="93"/>
                      <a:pt x="118" y="115"/>
                      <a:pt x="95" y="115"/>
                    </a:cubicBezTo>
                    <a:cubicBezTo>
                      <a:pt x="72" y="115"/>
                      <a:pt x="54" y="92"/>
                      <a:pt x="54" y="64"/>
                    </a:cubicBezTo>
                    <a:close/>
                    <a:moveTo>
                      <a:pt x="182" y="196"/>
                    </a:moveTo>
                    <a:cubicBezTo>
                      <a:pt x="12" y="196"/>
                      <a:pt x="12" y="196"/>
                      <a:pt x="12" y="196"/>
                    </a:cubicBezTo>
                    <a:cubicBezTo>
                      <a:pt x="12" y="184"/>
                      <a:pt x="12" y="184"/>
                      <a:pt x="12" y="184"/>
                    </a:cubicBezTo>
                    <a:cubicBezTo>
                      <a:pt x="12" y="175"/>
                      <a:pt x="18" y="166"/>
                      <a:pt x="27" y="163"/>
                    </a:cubicBezTo>
                    <a:cubicBezTo>
                      <a:pt x="74" y="146"/>
                      <a:pt x="74" y="146"/>
                      <a:pt x="74" y="146"/>
                    </a:cubicBezTo>
                    <a:cubicBezTo>
                      <a:pt x="77" y="145"/>
                      <a:pt x="78" y="143"/>
                      <a:pt x="78" y="140"/>
                    </a:cubicBezTo>
                    <a:cubicBezTo>
                      <a:pt x="78" y="124"/>
                      <a:pt x="78" y="124"/>
                      <a:pt x="78" y="124"/>
                    </a:cubicBezTo>
                    <a:cubicBezTo>
                      <a:pt x="84" y="126"/>
                      <a:pt x="90" y="127"/>
                      <a:pt x="95" y="127"/>
                    </a:cubicBezTo>
                    <a:cubicBezTo>
                      <a:pt x="102" y="127"/>
                      <a:pt x="109" y="125"/>
                      <a:pt x="115" y="123"/>
                    </a:cubicBezTo>
                    <a:cubicBezTo>
                      <a:pt x="115" y="140"/>
                      <a:pt x="115" y="140"/>
                      <a:pt x="115" y="140"/>
                    </a:cubicBezTo>
                    <a:cubicBezTo>
                      <a:pt x="115" y="143"/>
                      <a:pt x="116" y="145"/>
                      <a:pt x="119" y="146"/>
                    </a:cubicBezTo>
                    <a:cubicBezTo>
                      <a:pt x="167" y="163"/>
                      <a:pt x="167" y="163"/>
                      <a:pt x="167" y="163"/>
                    </a:cubicBezTo>
                    <a:cubicBezTo>
                      <a:pt x="176" y="166"/>
                      <a:pt x="182" y="175"/>
                      <a:pt x="182" y="184"/>
                    </a:cubicBezTo>
                    <a:lnTo>
                      <a:pt x="182"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4" name="Freeform 96">
                <a:extLst>
                  <a:ext uri="{FF2B5EF4-FFF2-40B4-BE49-F238E27FC236}">
                    <a16:creationId xmlns:a16="http://schemas.microsoft.com/office/drawing/2014/main" id="{041D8A7C-D08D-989F-F53D-E8BB404A0FCA}"/>
                  </a:ext>
                </a:extLst>
              </p:cNvPr>
              <p:cNvSpPr>
                <a:spLocks/>
              </p:cNvSpPr>
              <p:nvPr/>
            </p:nvSpPr>
            <p:spPr bwMode="auto">
              <a:xfrm>
                <a:off x="2845" y="1948"/>
                <a:ext cx="159" cy="311"/>
              </a:xfrm>
              <a:custGeom>
                <a:avLst/>
                <a:gdLst>
                  <a:gd name="T0" fmla="*/ 81 w 104"/>
                  <a:gd name="T1" fmla="*/ 152 h 208"/>
                  <a:gd name="T2" fmla="*/ 38 w 104"/>
                  <a:gd name="T3" fmla="*/ 136 h 208"/>
                  <a:gd name="T4" fmla="*/ 38 w 104"/>
                  <a:gd name="T5" fmla="*/ 115 h 208"/>
                  <a:gd name="T6" fmla="*/ 60 w 104"/>
                  <a:gd name="T7" fmla="*/ 64 h 208"/>
                  <a:gd name="T8" fmla="*/ 6 w 104"/>
                  <a:gd name="T9" fmla="*/ 0 h 208"/>
                  <a:gd name="T10" fmla="*/ 0 w 104"/>
                  <a:gd name="T11" fmla="*/ 6 h 208"/>
                  <a:gd name="T12" fmla="*/ 6 w 104"/>
                  <a:gd name="T13" fmla="*/ 12 h 208"/>
                  <a:gd name="T14" fmla="*/ 47 w 104"/>
                  <a:gd name="T15" fmla="*/ 53 h 208"/>
                  <a:gd name="T16" fmla="*/ 19 w 104"/>
                  <a:gd name="T17" fmla="*/ 37 h 208"/>
                  <a:gd name="T18" fmla="*/ 10 w 104"/>
                  <a:gd name="T19" fmla="*/ 35 h 208"/>
                  <a:gd name="T20" fmla="*/ 8 w 104"/>
                  <a:gd name="T21" fmla="*/ 43 h 208"/>
                  <a:gd name="T22" fmla="*/ 41 w 104"/>
                  <a:gd name="T23" fmla="*/ 66 h 208"/>
                  <a:gd name="T24" fmla="*/ 48 w 104"/>
                  <a:gd name="T25" fmla="*/ 65 h 208"/>
                  <a:gd name="T26" fmla="*/ 6 w 104"/>
                  <a:gd name="T27" fmla="*/ 115 h 208"/>
                  <a:gd name="T28" fmla="*/ 0 w 104"/>
                  <a:gd name="T29" fmla="*/ 121 h 208"/>
                  <a:gd name="T30" fmla="*/ 6 w 104"/>
                  <a:gd name="T31" fmla="*/ 127 h 208"/>
                  <a:gd name="T32" fmla="*/ 26 w 104"/>
                  <a:gd name="T33" fmla="*/ 123 h 208"/>
                  <a:gd name="T34" fmla="*/ 26 w 104"/>
                  <a:gd name="T35" fmla="*/ 140 h 208"/>
                  <a:gd name="T36" fmla="*/ 30 w 104"/>
                  <a:gd name="T37" fmla="*/ 146 h 208"/>
                  <a:gd name="T38" fmla="*/ 77 w 104"/>
                  <a:gd name="T39" fmla="*/ 163 h 208"/>
                  <a:gd name="T40" fmla="*/ 92 w 104"/>
                  <a:gd name="T41" fmla="*/ 184 h 208"/>
                  <a:gd name="T42" fmla="*/ 92 w 104"/>
                  <a:gd name="T43" fmla="*/ 196 h 208"/>
                  <a:gd name="T44" fmla="*/ 56 w 104"/>
                  <a:gd name="T45" fmla="*/ 196 h 208"/>
                  <a:gd name="T46" fmla="*/ 50 w 104"/>
                  <a:gd name="T47" fmla="*/ 202 h 208"/>
                  <a:gd name="T48" fmla="*/ 56 w 104"/>
                  <a:gd name="T49" fmla="*/ 208 h 208"/>
                  <a:gd name="T50" fmla="*/ 98 w 104"/>
                  <a:gd name="T51" fmla="*/ 208 h 208"/>
                  <a:gd name="T52" fmla="*/ 104 w 104"/>
                  <a:gd name="T53" fmla="*/ 202 h 208"/>
                  <a:gd name="T54" fmla="*/ 104 w 104"/>
                  <a:gd name="T55" fmla="*/ 184 h 208"/>
                  <a:gd name="T56" fmla="*/ 81 w 104"/>
                  <a:gd name="T57" fmla="*/ 15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 h="208">
                    <a:moveTo>
                      <a:pt x="81" y="152"/>
                    </a:moveTo>
                    <a:cubicBezTo>
                      <a:pt x="38" y="136"/>
                      <a:pt x="38" y="136"/>
                      <a:pt x="38" y="136"/>
                    </a:cubicBezTo>
                    <a:cubicBezTo>
                      <a:pt x="38" y="115"/>
                      <a:pt x="38" y="115"/>
                      <a:pt x="38" y="115"/>
                    </a:cubicBezTo>
                    <a:cubicBezTo>
                      <a:pt x="51" y="103"/>
                      <a:pt x="60" y="85"/>
                      <a:pt x="60" y="64"/>
                    </a:cubicBezTo>
                    <a:cubicBezTo>
                      <a:pt x="60" y="29"/>
                      <a:pt x="36" y="0"/>
                      <a:pt x="6" y="0"/>
                    </a:cubicBezTo>
                    <a:cubicBezTo>
                      <a:pt x="3" y="0"/>
                      <a:pt x="0" y="3"/>
                      <a:pt x="0" y="6"/>
                    </a:cubicBezTo>
                    <a:cubicBezTo>
                      <a:pt x="0" y="9"/>
                      <a:pt x="3" y="12"/>
                      <a:pt x="6" y="12"/>
                    </a:cubicBezTo>
                    <a:cubicBezTo>
                      <a:pt x="26" y="12"/>
                      <a:pt x="43" y="30"/>
                      <a:pt x="47" y="53"/>
                    </a:cubicBezTo>
                    <a:cubicBezTo>
                      <a:pt x="34" y="55"/>
                      <a:pt x="26" y="51"/>
                      <a:pt x="19" y="37"/>
                    </a:cubicBezTo>
                    <a:cubicBezTo>
                      <a:pt x="17" y="34"/>
                      <a:pt x="13" y="33"/>
                      <a:pt x="10" y="35"/>
                    </a:cubicBezTo>
                    <a:cubicBezTo>
                      <a:pt x="7" y="37"/>
                      <a:pt x="6" y="40"/>
                      <a:pt x="8" y="43"/>
                    </a:cubicBezTo>
                    <a:cubicBezTo>
                      <a:pt x="17" y="59"/>
                      <a:pt x="27" y="66"/>
                      <a:pt x="41" y="66"/>
                    </a:cubicBezTo>
                    <a:cubicBezTo>
                      <a:pt x="43" y="66"/>
                      <a:pt x="46" y="65"/>
                      <a:pt x="48" y="65"/>
                    </a:cubicBezTo>
                    <a:cubicBezTo>
                      <a:pt x="47" y="93"/>
                      <a:pt x="29" y="115"/>
                      <a:pt x="6" y="115"/>
                    </a:cubicBezTo>
                    <a:cubicBezTo>
                      <a:pt x="3" y="115"/>
                      <a:pt x="0" y="118"/>
                      <a:pt x="0" y="121"/>
                    </a:cubicBezTo>
                    <a:cubicBezTo>
                      <a:pt x="0" y="124"/>
                      <a:pt x="3" y="127"/>
                      <a:pt x="6" y="127"/>
                    </a:cubicBezTo>
                    <a:cubicBezTo>
                      <a:pt x="13" y="127"/>
                      <a:pt x="20" y="125"/>
                      <a:pt x="26" y="123"/>
                    </a:cubicBezTo>
                    <a:cubicBezTo>
                      <a:pt x="26" y="140"/>
                      <a:pt x="26" y="140"/>
                      <a:pt x="26" y="140"/>
                    </a:cubicBezTo>
                    <a:cubicBezTo>
                      <a:pt x="26" y="143"/>
                      <a:pt x="27" y="145"/>
                      <a:pt x="30" y="146"/>
                    </a:cubicBezTo>
                    <a:cubicBezTo>
                      <a:pt x="77" y="163"/>
                      <a:pt x="77" y="163"/>
                      <a:pt x="77" y="163"/>
                    </a:cubicBezTo>
                    <a:cubicBezTo>
                      <a:pt x="86" y="166"/>
                      <a:pt x="92" y="175"/>
                      <a:pt x="92" y="184"/>
                    </a:cubicBezTo>
                    <a:cubicBezTo>
                      <a:pt x="92" y="196"/>
                      <a:pt x="92" y="196"/>
                      <a:pt x="92" y="196"/>
                    </a:cubicBezTo>
                    <a:cubicBezTo>
                      <a:pt x="56" y="196"/>
                      <a:pt x="56" y="196"/>
                      <a:pt x="56" y="196"/>
                    </a:cubicBezTo>
                    <a:cubicBezTo>
                      <a:pt x="53" y="196"/>
                      <a:pt x="50" y="199"/>
                      <a:pt x="50" y="202"/>
                    </a:cubicBezTo>
                    <a:cubicBezTo>
                      <a:pt x="50" y="206"/>
                      <a:pt x="53" y="208"/>
                      <a:pt x="56" y="208"/>
                    </a:cubicBezTo>
                    <a:cubicBezTo>
                      <a:pt x="98" y="208"/>
                      <a:pt x="98" y="208"/>
                      <a:pt x="98" y="208"/>
                    </a:cubicBezTo>
                    <a:cubicBezTo>
                      <a:pt x="102" y="208"/>
                      <a:pt x="104" y="206"/>
                      <a:pt x="104" y="202"/>
                    </a:cubicBezTo>
                    <a:cubicBezTo>
                      <a:pt x="104" y="184"/>
                      <a:pt x="104" y="184"/>
                      <a:pt x="104" y="184"/>
                    </a:cubicBezTo>
                    <a:cubicBezTo>
                      <a:pt x="104" y="170"/>
                      <a:pt x="95" y="156"/>
                      <a:pt x="81"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grpSp>
        <p:sp>
          <p:nvSpPr>
            <p:cNvPr id="5" name="Freeform 89">
              <a:extLst>
                <a:ext uri="{FF2B5EF4-FFF2-40B4-BE49-F238E27FC236}">
                  <a16:creationId xmlns:a16="http://schemas.microsoft.com/office/drawing/2014/main" id="{BF7FB4C7-CCEB-161D-C2DD-ABF5290BF315}"/>
                </a:ext>
              </a:extLst>
            </p:cNvPr>
            <p:cNvSpPr>
              <a:spLocks noEditPoints="1"/>
            </p:cNvSpPr>
            <p:nvPr userDrawn="1"/>
          </p:nvSpPr>
          <p:spPr bwMode="auto">
            <a:xfrm>
              <a:off x="10081740" y="2044865"/>
              <a:ext cx="1754660" cy="1365774"/>
            </a:xfrm>
            <a:custGeom>
              <a:avLst/>
              <a:gdLst>
                <a:gd name="T0" fmla="*/ 108 w 288"/>
                <a:gd name="T1" fmla="*/ 240 h 240"/>
                <a:gd name="T2" fmla="*/ 105 w 288"/>
                <a:gd name="T3" fmla="*/ 240 h 240"/>
                <a:gd name="T4" fmla="*/ 102 w 288"/>
                <a:gd name="T5" fmla="*/ 234 h 240"/>
                <a:gd name="T6" fmla="*/ 102 w 288"/>
                <a:gd name="T7" fmla="*/ 192 h 240"/>
                <a:gd name="T8" fmla="*/ 96 w 288"/>
                <a:gd name="T9" fmla="*/ 192 h 240"/>
                <a:gd name="T10" fmla="*/ 0 w 288"/>
                <a:gd name="T11" fmla="*/ 96 h 240"/>
                <a:gd name="T12" fmla="*/ 96 w 288"/>
                <a:gd name="T13" fmla="*/ 0 h 240"/>
                <a:gd name="T14" fmla="*/ 192 w 288"/>
                <a:gd name="T15" fmla="*/ 0 h 240"/>
                <a:gd name="T16" fmla="*/ 288 w 288"/>
                <a:gd name="T17" fmla="*/ 96 h 240"/>
                <a:gd name="T18" fmla="*/ 192 w 288"/>
                <a:gd name="T19" fmla="*/ 192 h 240"/>
                <a:gd name="T20" fmla="*/ 158 w 288"/>
                <a:gd name="T21" fmla="*/ 192 h 240"/>
                <a:gd name="T22" fmla="*/ 112 w 288"/>
                <a:gd name="T23" fmla="*/ 238 h 240"/>
                <a:gd name="T24" fmla="*/ 108 w 288"/>
                <a:gd name="T25" fmla="*/ 240 h 240"/>
                <a:gd name="T26" fmla="*/ 96 w 288"/>
                <a:gd name="T27" fmla="*/ 12 h 240"/>
                <a:gd name="T28" fmla="*/ 12 w 288"/>
                <a:gd name="T29" fmla="*/ 96 h 240"/>
                <a:gd name="T30" fmla="*/ 96 w 288"/>
                <a:gd name="T31" fmla="*/ 180 h 240"/>
                <a:gd name="T32" fmla="*/ 108 w 288"/>
                <a:gd name="T33" fmla="*/ 180 h 240"/>
                <a:gd name="T34" fmla="*/ 114 w 288"/>
                <a:gd name="T35" fmla="*/ 186 h 240"/>
                <a:gd name="T36" fmla="*/ 114 w 288"/>
                <a:gd name="T37" fmla="*/ 220 h 240"/>
                <a:gd name="T38" fmla="*/ 151 w 288"/>
                <a:gd name="T39" fmla="*/ 182 h 240"/>
                <a:gd name="T40" fmla="*/ 156 w 288"/>
                <a:gd name="T41" fmla="*/ 180 h 240"/>
                <a:gd name="T42" fmla="*/ 192 w 288"/>
                <a:gd name="T43" fmla="*/ 180 h 240"/>
                <a:gd name="T44" fmla="*/ 276 w 288"/>
                <a:gd name="T45" fmla="*/ 96 h 240"/>
                <a:gd name="T46" fmla="*/ 192 w 288"/>
                <a:gd name="T47" fmla="*/ 12 h 240"/>
                <a:gd name="T48" fmla="*/ 96 w 288"/>
                <a:gd name="T49"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40">
                  <a:moveTo>
                    <a:pt x="108" y="240"/>
                  </a:moveTo>
                  <a:cubicBezTo>
                    <a:pt x="107" y="240"/>
                    <a:pt x="106" y="240"/>
                    <a:pt x="105" y="240"/>
                  </a:cubicBezTo>
                  <a:cubicBezTo>
                    <a:pt x="103" y="239"/>
                    <a:pt x="102" y="237"/>
                    <a:pt x="102" y="234"/>
                  </a:cubicBezTo>
                  <a:cubicBezTo>
                    <a:pt x="102" y="192"/>
                    <a:pt x="102" y="192"/>
                    <a:pt x="102" y="192"/>
                  </a:cubicBezTo>
                  <a:cubicBezTo>
                    <a:pt x="96" y="192"/>
                    <a:pt x="96" y="192"/>
                    <a:pt x="96" y="192"/>
                  </a:cubicBezTo>
                  <a:cubicBezTo>
                    <a:pt x="43" y="192"/>
                    <a:pt x="0" y="149"/>
                    <a:pt x="0" y="96"/>
                  </a:cubicBezTo>
                  <a:cubicBezTo>
                    <a:pt x="0" y="43"/>
                    <a:pt x="43" y="0"/>
                    <a:pt x="96" y="0"/>
                  </a:cubicBezTo>
                  <a:cubicBezTo>
                    <a:pt x="192" y="0"/>
                    <a:pt x="192" y="0"/>
                    <a:pt x="192" y="0"/>
                  </a:cubicBezTo>
                  <a:cubicBezTo>
                    <a:pt x="245" y="0"/>
                    <a:pt x="288" y="43"/>
                    <a:pt x="288" y="96"/>
                  </a:cubicBezTo>
                  <a:cubicBezTo>
                    <a:pt x="288" y="149"/>
                    <a:pt x="245" y="192"/>
                    <a:pt x="192" y="192"/>
                  </a:cubicBezTo>
                  <a:cubicBezTo>
                    <a:pt x="158" y="192"/>
                    <a:pt x="158" y="192"/>
                    <a:pt x="158" y="192"/>
                  </a:cubicBezTo>
                  <a:cubicBezTo>
                    <a:pt x="112" y="238"/>
                    <a:pt x="112" y="238"/>
                    <a:pt x="112" y="238"/>
                  </a:cubicBezTo>
                  <a:cubicBezTo>
                    <a:pt x="111" y="240"/>
                    <a:pt x="109" y="240"/>
                    <a:pt x="108" y="240"/>
                  </a:cubicBezTo>
                  <a:close/>
                  <a:moveTo>
                    <a:pt x="96" y="12"/>
                  </a:moveTo>
                  <a:cubicBezTo>
                    <a:pt x="49" y="12"/>
                    <a:pt x="12" y="50"/>
                    <a:pt x="12" y="96"/>
                  </a:cubicBezTo>
                  <a:cubicBezTo>
                    <a:pt x="12" y="143"/>
                    <a:pt x="49" y="180"/>
                    <a:pt x="96" y="180"/>
                  </a:cubicBezTo>
                  <a:cubicBezTo>
                    <a:pt x="108" y="180"/>
                    <a:pt x="108" y="180"/>
                    <a:pt x="108" y="180"/>
                  </a:cubicBezTo>
                  <a:cubicBezTo>
                    <a:pt x="111" y="180"/>
                    <a:pt x="114" y="183"/>
                    <a:pt x="114" y="186"/>
                  </a:cubicBezTo>
                  <a:cubicBezTo>
                    <a:pt x="114" y="220"/>
                    <a:pt x="114" y="220"/>
                    <a:pt x="114" y="220"/>
                  </a:cubicBezTo>
                  <a:cubicBezTo>
                    <a:pt x="151" y="182"/>
                    <a:pt x="151" y="182"/>
                    <a:pt x="151" y="182"/>
                  </a:cubicBezTo>
                  <a:cubicBezTo>
                    <a:pt x="153" y="181"/>
                    <a:pt x="154" y="180"/>
                    <a:pt x="156" y="180"/>
                  </a:cubicBezTo>
                  <a:cubicBezTo>
                    <a:pt x="192" y="180"/>
                    <a:pt x="192" y="180"/>
                    <a:pt x="192" y="180"/>
                  </a:cubicBezTo>
                  <a:cubicBezTo>
                    <a:pt x="238" y="180"/>
                    <a:pt x="276" y="143"/>
                    <a:pt x="276" y="96"/>
                  </a:cubicBezTo>
                  <a:cubicBezTo>
                    <a:pt x="276" y="50"/>
                    <a:pt x="238" y="12"/>
                    <a:pt x="192" y="12"/>
                  </a:cubicBezTo>
                  <a:lnTo>
                    <a:pt x="96" y="12"/>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grpSp>
      <p:sp>
        <p:nvSpPr>
          <p:cNvPr id="7" name="Text Placeholder 6">
            <a:extLst>
              <a:ext uri="{FF2B5EF4-FFF2-40B4-BE49-F238E27FC236}">
                <a16:creationId xmlns:a16="http://schemas.microsoft.com/office/drawing/2014/main" id="{F7B59288-D0A6-9EEC-6AE9-AB7F8AB9DE1F}"/>
              </a:ext>
            </a:extLst>
          </p:cNvPr>
          <p:cNvSpPr>
            <a:spLocks noGrp="1"/>
          </p:cNvSpPr>
          <p:nvPr>
            <p:ph type="body" sz="quarter" idx="11"/>
          </p:nvPr>
        </p:nvSpPr>
        <p:spPr>
          <a:xfrm>
            <a:off x="355600" y="1295400"/>
            <a:ext cx="7429500"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A444B3B-D0DF-0E8C-881B-AB2E80B8B3FC}"/>
              </a:ext>
            </a:extLst>
          </p:cNvPr>
          <p:cNvSpPr/>
          <p:nvPr userDrawn="1"/>
        </p:nvSpPr>
        <p:spPr>
          <a:xfrm>
            <a:off x="0" y="0"/>
            <a:ext cx="12192000" cy="893268"/>
          </a:xfrm>
          <a:prstGeom prst="rect">
            <a:avLst/>
          </a:prstGeom>
          <a:solidFill>
            <a:srgbClr val="00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4">
            <a:extLst>
              <a:ext uri="{FF2B5EF4-FFF2-40B4-BE49-F238E27FC236}">
                <a16:creationId xmlns:a16="http://schemas.microsoft.com/office/drawing/2014/main" id="{41D6F58A-4473-8031-12D1-FA94899D8512}"/>
              </a:ext>
            </a:extLst>
          </p:cNvPr>
          <p:cNvSpPr>
            <a:spLocks noGrp="1"/>
          </p:cNvSpPr>
          <p:nvPr>
            <p:ph type="title"/>
          </p:nvPr>
        </p:nvSpPr>
        <p:spPr>
          <a:xfrm>
            <a:off x="139700" y="121196"/>
            <a:ext cx="10515600" cy="650875"/>
          </a:xfrm>
          <a:prstGeom prst="rect">
            <a:avLst/>
          </a:prstGeom>
        </p:spPr>
        <p:txBody>
          <a:bodyPr anchor="ctr"/>
          <a:lstStyle>
            <a:lvl1pPr>
              <a:defRPr sz="2800">
                <a:solidFill>
                  <a:schemeClr val="bg1"/>
                </a:solidFill>
              </a:defRPr>
            </a:lvl1pPr>
          </a:lstStyle>
          <a:p>
            <a:r>
              <a:rPr lang="en-US"/>
              <a:t>Click to edit Master title style</a:t>
            </a:r>
          </a:p>
        </p:txBody>
      </p:sp>
      <p:pic>
        <p:nvPicPr>
          <p:cNvPr id="16" name="Picture 15" descr="A picture containing emblem, symbol, logo, text&#10;&#10;Description automatically generated">
            <a:extLst>
              <a:ext uri="{FF2B5EF4-FFF2-40B4-BE49-F238E27FC236}">
                <a16:creationId xmlns:a16="http://schemas.microsoft.com/office/drawing/2014/main" id="{1168C1DC-7CB4-787D-35BB-42651F7A2A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53" t="27963" r="22440" b="27963"/>
          <a:stretch/>
        </p:blipFill>
        <p:spPr>
          <a:xfrm>
            <a:off x="11353800" y="45291"/>
            <a:ext cx="776932" cy="802687"/>
          </a:xfrm>
          <a:prstGeom prst="rect">
            <a:avLst/>
          </a:prstGeom>
        </p:spPr>
      </p:pic>
      <p:sp>
        <p:nvSpPr>
          <p:cNvPr id="19" name="Footer Placeholder 2">
            <a:extLst>
              <a:ext uri="{FF2B5EF4-FFF2-40B4-BE49-F238E27FC236}">
                <a16:creationId xmlns:a16="http://schemas.microsoft.com/office/drawing/2014/main" id="{A6775B62-8949-6212-7C95-ADFAB109FA7B}"/>
              </a:ext>
            </a:extLst>
          </p:cNvPr>
          <p:cNvSpPr>
            <a:spLocks noGrp="1"/>
          </p:cNvSpPr>
          <p:nvPr>
            <p:ph type="ftr" sz="quarter" idx="3"/>
          </p:nvPr>
        </p:nvSpPr>
        <p:spPr>
          <a:xfrm>
            <a:off x="4038600" y="6592389"/>
            <a:ext cx="4114800"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
        <p:nvSpPr>
          <p:cNvPr id="20" name="Slide Number Placeholder 3">
            <a:extLst>
              <a:ext uri="{FF2B5EF4-FFF2-40B4-BE49-F238E27FC236}">
                <a16:creationId xmlns:a16="http://schemas.microsoft.com/office/drawing/2014/main" id="{E9653E30-5891-F7AE-5732-38743E0CA454}"/>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TextBox 5">
            <a:extLst>
              <a:ext uri="{FF2B5EF4-FFF2-40B4-BE49-F238E27FC236}">
                <a16:creationId xmlns:a16="http://schemas.microsoft.com/office/drawing/2014/main" id="{82EEC552-BEFC-14BF-E30D-E0AD5AF60BE7}"/>
              </a:ext>
            </a:extLst>
          </p:cNvPr>
          <p:cNvSpPr txBox="1"/>
          <p:nvPr userDrawn="1"/>
        </p:nvSpPr>
        <p:spPr>
          <a:xfrm>
            <a:off x="4267200" y="6487437"/>
            <a:ext cx="3657600" cy="21544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DRAFT FOR POLICY AND PROGRAM DEVELOPMENT</a:t>
            </a:r>
          </a:p>
        </p:txBody>
      </p:sp>
    </p:spTree>
    <p:extLst>
      <p:ext uri="{BB962C8B-B14F-4D97-AF65-F5344CB8AC3E}">
        <p14:creationId xmlns:p14="http://schemas.microsoft.com/office/powerpoint/2010/main" val="577962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0"/>
        <p:cNvGrpSpPr/>
        <p:nvPr/>
      </p:nvGrpSpPr>
      <p:grpSpPr>
        <a:xfrm>
          <a:off x="0" y="0"/>
          <a:ext cx="0" cy="0"/>
          <a:chOff x="0" y="0"/>
          <a:chExt cx="0" cy="0"/>
        </a:xfrm>
      </p:grpSpPr>
      <p:sp>
        <p:nvSpPr>
          <p:cNvPr id="231" name="Google Shape;231;p41"/>
          <p:cNvSpPr txBox="1">
            <a:spLocks noGrp="1"/>
          </p:cNvSpPr>
          <p:nvPr>
            <p:ph type="title"/>
          </p:nvPr>
        </p:nvSpPr>
        <p:spPr>
          <a:xfrm>
            <a:off x="838200" y="579116"/>
            <a:ext cx="5002000" cy="688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3A71AB"/>
              </a:buClr>
              <a:buSzPts val="3300"/>
              <a:buFont typeface="Roboto"/>
              <a:buNone/>
              <a:defRPr b="1">
                <a:solidFill>
                  <a:srgbClr val="3A71AB"/>
                </a:solidFill>
                <a:latin typeface="Roboto"/>
                <a:ea typeface="Roboto"/>
                <a:cs typeface="Roboto"/>
                <a:sym typeface="Roboto"/>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2" name="Google Shape;232;p4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82588" algn="l" rtl="0">
              <a:lnSpc>
                <a:spcPct val="100000"/>
              </a:lnSpc>
              <a:spcBef>
                <a:spcPts val="1067"/>
              </a:spcBef>
              <a:spcAft>
                <a:spcPts val="0"/>
              </a:spcAft>
              <a:buClr>
                <a:srgbClr val="C12530"/>
              </a:buClr>
              <a:buSzPts val="2100"/>
              <a:buChar char="•"/>
              <a:defRPr>
                <a:solidFill>
                  <a:srgbClr val="C12530"/>
                </a:solidFill>
                <a:latin typeface="Roboto"/>
                <a:ea typeface="Roboto"/>
                <a:cs typeface="Roboto"/>
                <a:sym typeface="Roboto"/>
              </a:defRPr>
            </a:lvl1pPr>
            <a:lvl2pPr marL="1219170" lvl="1" indent="-457189" algn="l" rtl="0">
              <a:lnSpc>
                <a:spcPct val="100000"/>
              </a:lnSpc>
              <a:spcBef>
                <a:spcPts val="533"/>
              </a:spcBef>
              <a:spcAft>
                <a:spcPts val="0"/>
              </a:spcAft>
              <a:buClr>
                <a:schemeClr val="dk1"/>
              </a:buClr>
              <a:buSzPts val="1800"/>
              <a:buChar char="•"/>
              <a:defRPr/>
            </a:lvl2pPr>
            <a:lvl3pPr marL="1828754" lvl="2" indent="-431789" algn="l" rtl="0">
              <a:lnSpc>
                <a:spcPct val="100000"/>
              </a:lnSpc>
              <a:spcBef>
                <a:spcPts val="533"/>
              </a:spcBef>
              <a:spcAft>
                <a:spcPts val="0"/>
              </a:spcAft>
              <a:buClr>
                <a:schemeClr val="dk1"/>
              </a:buClr>
              <a:buSzPts val="1500"/>
              <a:buChar char="•"/>
              <a:defRPr/>
            </a:lvl3pPr>
            <a:lvl4pPr marL="2438339" lvl="3" indent="-423323" algn="l" rtl="0">
              <a:lnSpc>
                <a:spcPct val="100000"/>
              </a:lnSpc>
              <a:spcBef>
                <a:spcPts val="533"/>
              </a:spcBef>
              <a:spcAft>
                <a:spcPts val="0"/>
              </a:spcAft>
              <a:buClr>
                <a:schemeClr val="dk1"/>
              </a:buClr>
              <a:buSzPts val="1400"/>
              <a:buChar char="•"/>
              <a:defRPr/>
            </a:lvl4pPr>
            <a:lvl5pPr marL="3047924" lvl="4" indent="-423323" algn="l" rtl="0">
              <a:lnSpc>
                <a:spcPct val="10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33" name="Google Shape;233;p4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C1253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4" name="Google Shape;234;p4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C1253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r>
              <a:rPr lang="en-US"/>
              <a:t>This presentation is for informational purposes only. For legal advice, please contact an attorney</a:t>
            </a:r>
            <a:endParaRPr/>
          </a:p>
        </p:txBody>
      </p:sp>
      <p:sp>
        <p:nvSpPr>
          <p:cNvPr id="235" name="Google Shape;235;p4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9pPr>
          </a:lstStyle>
          <a:p>
            <a:fld id="{00000000-1234-1234-1234-123412341234}" type="slidenum">
              <a:rPr lang="en" smtClean="0"/>
              <a:pPr/>
              <a:t>‹#›</a:t>
            </a:fld>
            <a:endParaRPr lang="en"/>
          </a:p>
        </p:txBody>
      </p:sp>
      <p:pic>
        <p:nvPicPr>
          <p:cNvPr id="236" name="Google Shape;236;p41" descr="A close up of a logo&#10;&#10;Description automatically generated"/>
          <p:cNvPicPr preferRelativeResize="0"/>
          <p:nvPr/>
        </p:nvPicPr>
        <p:blipFill rotWithShape="1">
          <a:blip r:embed="rId2">
            <a:alphaModFix/>
          </a:blip>
          <a:srcRect/>
          <a:stretch/>
        </p:blipFill>
        <p:spPr>
          <a:xfrm>
            <a:off x="10274039" y="365126"/>
            <a:ext cx="1079764" cy="557901"/>
          </a:xfrm>
          <a:prstGeom prst="rect">
            <a:avLst/>
          </a:prstGeom>
          <a:noFill/>
          <a:ln>
            <a:noFill/>
          </a:ln>
        </p:spPr>
      </p:pic>
      <p:cxnSp>
        <p:nvCxnSpPr>
          <p:cNvPr id="237" name="Google Shape;237;p41"/>
          <p:cNvCxnSpPr/>
          <p:nvPr/>
        </p:nvCxnSpPr>
        <p:spPr>
          <a:xfrm>
            <a:off x="838200" y="1304853"/>
            <a:ext cx="2754800" cy="0"/>
          </a:xfrm>
          <a:prstGeom prst="straightConnector1">
            <a:avLst/>
          </a:prstGeom>
          <a:noFill/>
          <a:ln w="57150" cap="flat" cmpd="sng">
            <a:solidFill>
              <a:srgbClr val="3A71AB"/>
            </a:solidFill>
            <a:prstDash val="solid"/>
            <a:miter lim="800000"/>
            <a:headEnd type="none" w="sm" len="sm"/>
            <a:tailEnd type="none" w="sm" len="sm"/>
          </a:ln>
        </p:spPr>
      </p:cxnSp>
    </p:spTree>
    <p:extLst>
      <p:ext uri="{BB962C8B-B14F-4D97-AF65-F5344CB8AC3E}">
        <p14:creationId xmlns:p14="http://schemas.microsoft.com/office/powerpoint/2010/main" val="733956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3202174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596"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13273" y="1000662"/>
            <a:ext cx="0" cy="4873925"/>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0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393258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4024406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66889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585438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69313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067411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1451871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ndard Layout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0BA6-3BD3-43D4-92C6-A1A38869B2D7}"/>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1CEEAADB-4671-465D-AE09-CF767FAB5707}"/>
              </a:ext>
            </a:extLst>
          </p:cNvPr>
          <p:cNvSpPr>
            <a:spLocks noGrp="1"/>
          </p:cNvSpPr>
          <p:nvPr>
            <p:ph type="sldNum" sz="quarter" idx="10"/>
          </p:nvPr>
        </p:nvSpPr>
        <p:spPr/>
        <p:txBody>
          <a:bodyPr/>
          <a:lstStyle/>
          <a:p>
            <a:pPr algn="r" defTabSz="228600">
              <a:spcAft>
                <a:spcPts val="1200"/>
              </a:spcAft>
            </a:pPr>
            <a:fld id="{CC9E6EB9-168E-4914-8CC7-2E853AFB4F1B}" type="slidenum">
              <a:rPr lang="en-US" smtClean="0"/>
              <a:pPr algn="r" defTabSz="228600">
                <a:spcAft>
                  <a:spcPts val="1200"/>
                </a:spcAft>
              </a:pPr>
              <a:t>‹#›</a:t>
            </a:fld>
            <a:endParaRPr lang="en-US"/>
          </a:p>
        </p:txBody>
      </p:sp>
    </p:spTree>
    <p:extLst>
      <p:ext uri="{BB962C8B-B14F-4D97-AF65-F5344CB8AC3E}">
        <p14:creationId xmlns:p14="http://schemas.microsoft.com/office/powerpoint/2010/main" val="2595117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772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4" name="Picture 3" descr="A picture containing emblem, symbol, logo, text&#10;&#10;Description automatically generated">
            <a:extLst>
              <a:ext uri="{FF2B5EF4-FFF2-40B4-BE49-F238E27FC236}">
                <a16:creationId xmlns:a16="http://schemas.microsoft.com/office/drawing/2014/main" id="{8A2AB3E5-01B7-08E2-A850-FB18E47EA4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353800" y="45291"/>
            <a:ext cx="776932" cy="802687"/>
          </a:xfrm>
          <a:prstGeom prst="rect">
            <a:avLst/>
          </a:prstGeom>
        </p:spPr>
      </p:pic>
      <p:sp>
        <p:nvSpPr>
          <p:cNvPr id="8" name="Slide Number Placeholder 3">
            <a:extLst>
              <a:ext uri="{FF2B5EF4-FFF2-40B4-BE49-F238E27FC236}">
                <a16:creationId xmlns:a16="http://schemas.microsoft.com/office/drawing/2014/main" id="{119F20C8-5BDD-27AD-477B-4A95861CA2DB}"/>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pic>
        <p:nvPicPr>
          <p:cNvPr id="2" name="Picture 1" descr="A picture containing emblem, symbol, logo, text&#10;&#10;Description automatically generated">
            <a:extLst>
              <a:ext uri="{FF2B5EF4-FFF2-40B4-BE49-F238E27FC236}">
                <a16:creationId xmlns:a16="http://schemas.microsoft.com/office/drawing/2014/main" id="{BDDDEF06-EEC6-1CFC-54B1-58D2D7EAD402}"/>
              </a:ext>
            </a:extLst>
          </p:cNvPr>
          <p:cNvPicPr>
            <a:picLocks noChangeAspect="1"/>
          </p:cNvPicPr>
          <p:nvPr userDrawn="1"/>
        </p:nvPicPr>
        <p:blipFill rotWithShape="1">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1538037" y="144528"/>
            <a:ext cx="436428" cy="450895"/>
          </a:xfrm>
          <a:prstGeom prst="rect">
            <a:avLst/>
          </a:prstGeom>
        </p:spPr>
      </p:pic>
      <p:sp>
        <p:nvSpPr>
          <p:cNvPr id="3" name="Rectangle 2">
            <a:extLst>
              <a:ext uri="{FF2B5EF4-FFF2-40B4-BE49-F238E27FC236}">
                <a16:creationId xmlns:a16="http://schemas.microsoft.com/office/drawing/2014/main" id="{984C96FE-AE25-5CA2-4F26-0B7D91A23C59}"/>
              </a:ext>
            </a:extLst>
          </p:cNvPr>
          <p:cNvSpPr/>
          <p:nvPr userDrawn="1"/>
        </p:nvSpPr>
        <p:spPr>
          <a:xfrm>
            <a:off x="2477062" y="6645140"/>
            <a:ext cx="7234827" cy="215444"/>
          </a:xfrm>
          <a:prstGeom prst="rect">
            <a:avLst/>
          </a:prstGeom>
        </p:spPr>
        <p:txBody>
          <a:bodyPr wrap="square">
            <a:spAutoFit/>
          </a:bodyPr>
          <a:lstStyle/>
          <a:p>
            <a:pPr algn="ctr"/>
            <a:r>
              <a:rPr lang="en-US" sz="800">
                <a:solidFill>
                  <a:schemeClr val="bg1">
                    <a:lumMod val="50000"/>
                  </a:schemeClr>
                </a:solidFill>
                <a:effectLst/>
                <a:latin typeface="Gill Sans MT" panose="020B0502020104020203" pitchFamily="34" charset="0"/>
              </a:rPr>
              <a:t>CONFIDENTIAL AND PROPRIETARY. DRAFT FOR POLICY AND PROGRAM DEVELOPMENT</a:t>
            </a:r>
          </a:p>
        </p:txBody>
      </p:sp>
    </p:spTree>
    <p:extLst>
      <p:ext uri="{BB962C8B-B14F-4D97-AF65-F5344CB8AC3E}">
        <p14:creationId xmlns:p14="http://schemas.microsoft.com/office/powerpoint/2010/main" val="1133061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8C47-7514-9044-5FE9-570007659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C0DBF-5CA1-A7DD-9A2C-EB60F33A5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1FE5F-9DD5-DF5C-059A-CDF554AE7B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560179-EDB5-82AA-B7F7-5C8E41ABE939}"/>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a:extLst>
              <a:ext uri="{FF2B5EF4-FFF2-40B4-BE49-F238E27FC236}">
                <a16:creationId xmlns:a16="http://schemas.microsoft.com/office/drawing/2014/main" id="{94A3E6C4-4380-3ABE-4A77-A394C2209499}"/>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332905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1350652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6717-B81C-71FC-153A-88BA1FFA1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46EE6-8DC4-2390-F53E-A02F48CB35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83449-D6C0-AC83-861A-8D1466C68D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AC8EFC-5931-C47B-7089-20FCCF397986}"/>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a:extLst>
              <a:ext uri="{FF2B5EF4-FFF2-40B4-BE49-F238E27FC236}">
                <a16:creationId xmlns:a16="http://schemas.microsoft.com/office/drawing/2014/main" id="{D17E4A71-FD3A-71B8-4D8E-306A3CBB436F}"/>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338665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3056-D4BE-930B-9D82-CCE666F099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4DBD57-DA8A-19EB-D9B4-A407364E2B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4029E-8F6B-EDF2-5A16-CB3D1619A5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D9E3DE-6B02-5906-5250-A1C05036EEFC}"/>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a:extLst>
              <a:ext uri="{FF2B5EF4-FFF2-40B4-BE49-F238E27FC236}">
                <a16:creationId xmlns:a16="http://schemas.microsoft.com/office/drawing/2014/main" id="{5869DD18-9FA4-4ADA-7B9A-3590874C6B34}"/>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3805913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E3E8-F241-D99F-5D64-EF1643D22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475CD-5F1B-5B9C-09CD-929FB65BEF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50A32A-3B1B-058F-76CE-7A6F8F31E5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5FE44-098D-06D2-75BD-B4AB6C63EB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EA2B5D-87C0-E935-C026-EA19F833D0E2}"/>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7" name="Slide Number Placeholder 6">
            <a:extLst>
              <a:ext uri="{FF2B5EF4-FFF2-40B4-BE49-F238E27FC236}">
                <a16:creationId xmlns:a16="http://schemas.microsoft.com/office/drawing/2014/main" id="{123E93DC-66F8-BBA6-DF8E-869ACFE27F08}"/>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32806568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3984-8E7B-074F-9F71-B625E1392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2A99E9-7F63-4994-04BD-CCF6A6CE6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42A28-C2AA-B4C4-652E-7BE106FCC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4131F-BA97-565F-6354-B7D8F47E8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2DBB4F-AEF3-AC4C-EC89-4984A43C3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A6FF0F-9037-C199-7C1B-72FDB022B93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EF75C71-ACF3-CEF6-5FAD-2FDF938F3FB8}"/>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9" name="Slide Number Placeholder 8">
            <a:extLst>
              <a:ext uri="{FF2B5EF4-FFF2-40B4-BE49-F238E27FC236}">
                <a16:creationId xmlns:a16="http://schemas.microsoft.com/office/drawing/2014/main" id="{DBB89108-9E4D-10BC-0DBF-76B8F7309CE6}"/>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32411850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41A1-B4B7-E0D2-1B80-2E897B808C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A86FCD-0B92-3D05-173A-1839005F32B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41208F5-CC5F-8E43-ECA0-89A1D7B4B931}"/>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5" name="Slide Number Placeholder 4">
            <a:extLst>
              <a:ext uri="{FF2B5EF4-FFF2-40B4-BE49-F238E27FC236}">
                <a16:creationId xmlns:a16="http://schemas.microsoft.com/office/drawing/2014/main" id="{3FDB6E67-DB20-172A-F06C-E594DFD4731A}"/>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3972450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6F2F1-72DF-E2EA-D3FC-A46EF511D14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611672F-FB2F-EFAD-A67C-726FB5148D89}"/>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4" name="Slide Number Placeholder 3">
            <a:extLst>
              <a:ext uri="{FF2B5EF4-FFF2-40B4-BE49-F238E27FC236}">
                <a16:creationId xmlns:a16="http://schemas.microsoft.com/office/drawing/2014/main" id="{CAD573B7-5577-8EF2-2344-67379D425E2C}"/>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2545280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6D32-06AD-C219-95A3-FADD128C6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2EEE42-BFE6-ECE5-9FA7-ED3C70F2E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A166C2-C569-B89F-BECA-E5BB61796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9C753-0A6C-9F65-F8A2-A600689B7DF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0E2E1FD-5B2A-1760-D498-9FB7777B6B15}"/>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7" name="Slide Number Placeholder 6">
            <a:extLst>
              <a:ext uri="{FF2B5EF4-FFF2-40B4-BE49-F238E27FC236}">
                <a16:creationId xmlns:a16="http://schemas.microsoft.com/office/drawing/2014/main" id="{C46BC9B4-A3EA-1C70-0753-CECA457AF4FA}"/>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17313336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89A5-649B-600F-835F-E4F1BDC8A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A1E94-4D6E-6AA1-DD66-18CB04E58E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743F9C-DEB0-74D0-C63C-CFBB3686B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9BF5F-75D5-55BB-1AEE-A498FFB0EEC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CDED5C3-032D-1B07-1337-A78AFB253952}"/>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7" name="Slide Number Placeholder 6">
            <a:extLst>
              <a:ext uri="{FF2B5EF4-FFF2-40B4-BE49-F238E27FC236}">
                <a16:creationId xmlns:a16="http://schemas.microsoft.com/office/drawing/2014/main" id="{3FF049AA-2536-0F9E-4E0F-60A5FE32065F}"/>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4136310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8BAF-79DA-00C7-0D86-86184F5F43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50612-0844-9F0B-B1BA-CF6369165F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4A627-FB05-313A-EB3F-B5D8B6E7E0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8C43E8-C539-FCC4-9E53-3BE6FF360C29}"/>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a:extLst>
              <a:ext uri="{FF2B5EF4-FFF2-40B4-BE49-F238E27FC236}">
                <a16:creationId xmlns:a16="http://schemas.microsoft.com/office/drawing/2014/main" id="{01E8A8A5-87B7-A598-7014-0203B618360D}"/>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92235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33CED0-FE49-70B6-5828-C9A16A44A8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BA2233-3E9E-CA06-1FFB-AF9642B5B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99AC4-B457-E751-4E8A-2CC1460073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A9E180-EA8A-02D0-1775-E925DDBEF165}"/>
              </a:ext>
            </a:extLst>
          </p:cNvPr>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a:extLst>
              <a:ext uri="{FF2B5EF4-FFF2-40B4-BE49-F238E27FC236}">
                <a16:creationId xmlns:a16="http://schemas.microsoft.com/office/drawing/2014/main" id="{30C43A0D-7E3A-BCFF-D4CF-E4E532051EA4}"/>
              </a:ext>
            </a:extLst>
          </p:cNvPr>
          <p:cNvSpPr>
            <a:spLocks noGrp="1"/>
          </p:cNvSpPr>
          <p:nvPr>
            <p:ph type="sldNum" sz="quarter" idx="12"/>
          </p:nvPr>
        </p:nvSpPr>
        <p:spPr/>
        <p:txBody>
          <a:bodyPr/>
          <a:lstStyle/>
          <a:p>
            <a:fld id="{75317EB1-737C-4A00-87E5-E580D80575C7}" type="slidenum">
              <a:rPr lang="en-US" smtClean="0"/>
              <a:t>‹#›</a:t>
            </a:fld>
            <a:endParaRPr lang="en-US"/>
          </a:p>
        </p:txBody>
      </p:sp>
    </p:spTree>
    <p:extLst>
      <p:ext uri="{BB962C8B-B14F-4D97-AF65-F5344CB8AC3E}">
        <p14:creationId xmlns:p14="http://schemas.microsoft.com/office/powerpoint/2010/main" val="266949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260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043"/>
            </a:lvl1pPr>
            <a:lvl2pPr marL="198721" indent="0" algn="ctr">
              <a:buNone/>
              <a:defRPr sz="869"/>
            </a:lvl2pPr>
            <a:lvl3pPr marL="397442" indent="0" algn="ctr">
              <a:buNone/>
              <a:defRPr sz="783"/>
            </a:lvl3pPr>
            <a:lvl4pPr marL="596163" indent="0" algn="ctr">
              <a:buNone/>
              <a:defRPr sz="695"/>
            </a:lvl4pPr>
            <a:lvl5pPr marL="794883" indent="0" algn="ctr">
              <a:buNone/>
              <a:defRPr sz="695"/>
            </a:lvl5pPr>
            <a:lvl6pPr marL="993604" indent="0" algn="ctr">
              <a:buNone/>
              <a:defRPr sz="695"/>
            </a:lvl6pPr>
            <a:lvl7pPr marL="1192325" indent="0" algn="ctr">
              <a:buNone/>
              <a:defRPr sz="695"/>
            </a:lvl7pPr>
            <a:lvl8pPr marL="1391046" indent="0" algn="ctr">
              <a:buNone/>
              <a:defRPr sz="695"/>
            </a:lvl8pPr>
            <a:lvl9pPr marL="1589767" indent="0" algn="ctr">
              <a:buNone/>
              <a:defRPr sz="695"/>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25124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 Housing &amp; </a:t>
            </a:r>
          </a:p>
          <a:p>
            <a:pPr algn="l">
              <a:spcBef>
                <a:spcPts val="0"/>
              </a:spcBef>
              <a:spcAft>
                <a:spcPts val="0"/>
              </a:spcAft>
              <a:buNone/>
            </a:pPr>
            <a:r>
              <a:rPr lang="en-US" sz="1600" b="1">
                <a:solidFill>
                  <a:schemeClr val="accent1"/>
                </a:solidFill>
              </a:rPr>
              <a:t>Livable Communities</a:t>
            </a:r>
          </a:p>
        </p:txBody>
      </p:sp>
    </p:spTree>
    <p:extLst>
      <p:ext uri="{BB962C8B-B14F-4D97-AF65-F5344CB8AC3E}">
        <p14:creationId xmlns:p14="http://schemas.microsoft.com/office/powerpoint/2010/main" val="12597844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519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589908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8371599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95655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32932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745050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FOR INTERNAL USE ONLY</a:t>
            </a:r>
          </a:p>
        </p:txBody>
      </p:sp>
    </p:spTree>
    <p:extLst>
      <p:ext uri="{BB962C8B-B14F-4D97-AF65-F5344CB8AC3E}">
        <p14:creationId xmlns:p14="http://schemas.microsoft.com/office/powerpoint/2010/main" val="955321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7675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7173B96-0681-F93A-ADC0-41116E3AA202}"/>
              </a:ext>
            </a:extLst>
          </p:cNvPr>
          <p:cNvPicPr>
            <a:picLocks/>
          </p:cNvPicPr>
          <p:nvPr userDrawn="1"/>
        </p:nvPicPr>
        <p:blipFill rotWithShape="1">
          <a:blip r:embed="rId2" cstate="print">
            <a:extLst>
              <a:ext uri="{28A0092B-C50C-407E-A947-70E740481C1C}">
                <a14:useLocalDpi xmlns:a14="http://schemas.microsoft.com/office/drawing/2010/main"/>
              </a:ext>
            </a:extLst>
          </a:blip>
          <a:srcRect l="9407" r="17099" b="26506"/>
          <a:stretch/>
        </p:blipFill>
        <p:spPr>
          <a:xfrm>
            <a:off x="0" y="1"/>
            <a:ext cx="12192000" cy="6858000"/>
          </a:xfrm>
          <a:prstGeom prst="rect">
            <a:avLst/>
          </a:prstGeom>
        </p:spPr>
      </p:pic>
      <p:sp>
        <p:nvSpPr>
          <p:cNvPr id="3" name="Rectangle 2">
            <a:extLst>
              <a:ext uri="{FF2B5EF4-FFF2-40B4-BE49-F238E27FC236}">
                <a16:creationId xmlns:a16="http://schemas.microsoft.com/office/drawing/2014/main" id="{44976944-4DD9-3FEF-D6F5-4570697977B6}"/>
              </a:ext>
            </a:extLst>
          </p:cNvPr>
          <p:cNvSpPr/>
          <p:nvPr userDrawn="1"/>
        </p:nvSpPr>
        <p:spPr>
          <a:xfrm>
            <a:off x="189719" y="188909"/>
            <a:ext cx="11798896" cy="648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355" bIns="91355" rtlCol="0" anchor="ctr"/>
          <a:lstStyle/>
          <a:p>
            <a:pPr marL="342900" marR="0" lvl="0" indent="-342900">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rPr>
              <a:t>Define a fit-for-purpose set of Planisware capabilities in timeline management, resource management, and portfolio management </a:t>
            </a:r>
            <a:endParaRPr lang="en-US" sz="2400">
              <a:effectLst/>
              <a:latin typeface="Arial" panose="020B0604020202020204" pitchFamily="34" charset="0"/>
              <a:ea typeface="Calibri" panose="020F0502020204030204" pitchFamily="34" charset="0"/>
            </a:endParaRPr>
          </a:p>
        </p:txBody>
      </p:sp>
      <p:sp>
        <p:nvSpPr>
          <p:cNvPr id="11" name="Title 10"/>
          <p:cNvSpPr>
            <a:spLocks noGrp="1"/>
          </p:cNvSpPr>
          <p:nvPr>
            <p:ph type="title" hasCustomPrompt="1"/>
          </p:nvPr>
        </p:nvSpPr>
        <p:spPr>
          <a:xfrm>
            <a:off x="381000" y="320040"/>
            <a:ext cx="11430000" cy="698500"/>
          </a:xfrm>
        </p:spPr>
        <p:txBody>
          <a:bodyPr>
            <a:noAutofit/>
          </a:bodyPr>
          <a:lstStyle>
            <a:lvl1pPr>
              <a:lnSpc>
                <a:spcPct val="85000"/>
              </a:lnSpc>
              <a:defRPr>
                <a:latin typeface="Graphik Light" panose="020B0403030202060203" pitchFamily="34" charset="0"/>
              </a:defRPr>
            </a:lvl1pPr>
          </a:lstStyle>
          <a:p>
            <a:r>
              <a:rPr lang="en-US"/>
              <a:t>Click to edit title text</a:t>
            </a:r>
          </a:p>
        </p:txBody>
      </p:sp>
      <p:sp>
        <p:nvSpPr>
          <p:cNvPr id="5" name="Content Placeholder 4">
            <a:extLst>
              <a:ext uri="{FF2B5EF4-FFF2-40B4-BE49-F238E27FC236}">
                <a16:creationId xmlns:a16="http://schemas.microsoft.com/office/drawing/2014/main" id="{03A35941-3E3E-42D7-A07E-2C5E0416CD4C}"/>
              </a:ext>
            </a:extLst>
          </p:cNvPr>
          <p:cNvSpPr>
            <a:spLocks noGrp="1"/>
          </p:cNvSpPr>
          <p:nvPr>
            <p:ph sz="quarter" idx="21"/>
          </p:nvPr>
        </p:nvSpPr>
        <p:spPr>
          <a:xfrm>
            <a:off x="381000" y="990600"/>
            <a:ext cx="11430000" cy="5410200"/>
          </a:xfrm>
        </p:spPr>
        <p:txBody>
          <a:bodyPr/>
          <a:lstStyle>
            <a:lvl1pPr>
              <a:lnSpc>
                <a:spcPct val="110000"/>
              </a:lnSpc>
              <a:spcBef>
                <a:spcPts val="0"/>
              </a:spcBef>
              <a:spcAft>
                <a:spcPts val="1199"/>
              </a:spcAft>
              <a:defRPr sz="1399">
                <a:solidFill>
                  <a:schemeClr val="tx1"/>
                </a:solidFill>
                <a:latin typeface="Graphik Light" panose="020B0403030202060203" pitchFamily="34" charset="0"/>
              </a:defRPr>
            </a:lvl1pPr>
            <a:lvl2pPr marL="182715" indent="-182715">
              <a:lnSpc>
                <a:spcPct val="110000"/>
              </a:lnSpc>
              <a:spcBef>
                <a:spcPts val="0"/>
              </a:spcBef>
              <a:spcAft>
                <a:spcPts val="1199"/>
              </a:spcAft>
              <a:defRPr sz="1399">
                <a:solidFill>
                  <a:schemeClr val="tx1"/>
                </a:solidFill>
                <a:latin typeface="Graphik Light" panose="020B0403030202060203" pitchFamily="34" charset="0"/>
              </a:defRPr>
            </a:lvl2pPr>
            <a:lvl3pPr>
              <a:lnSpc>
                <a:spcPct val="110000"/>
              </a:lnSpc>
              <a:spcBef>
                <a:spcPts val="0"/>
              </a:spcBef>
              <a:spcAft>
                <a:spcPts val="1199"/>
              </a:spcAft>
              <a:defRPr sz="1399">
                <a:solidFill>
                  <a:schemeClr val="tx1"/>
                </a:solidFill>
                <a:latin typeface="Graphik Light" panose="020B0403030202060203" pitchFamily="34" charset="0"/>
              </a:defRPr>
            </a:lvl3pPr>
            <a:lvl4pPr>
              <a:lnSpc>
                <a:spcPct val="110000"/>
              </a:lnSpc>
              <a:spcBef>
                <a:spcPts val="0"/>
              </a:spcBef>
              <a:spcAft>
                <a:spcPts val="1199"/>
              </a:spcAft>
              <a:defRPr sz="1399">
                <a:solidFill>
                  <a:schemeClr val="tx1"/>
                </a:solidFill>
                <a:latin typeface="Graphik Light" panose="020B040303020206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0832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5.xml"/><Relationship Id="rId26" Type="http://schemas.openxmlformats.org/officeDocument/2006/relationships/tags" Target="../tags/tag13.xml"/><Relationship Id="rId3" Type="http://schemas.openxmlformats.org/officeDocument/2006/relationships/slideLayout" Target="../slideLayouts/slideLayout3.xml"/><Relationship Id="rId21" Type="http://schemas.openxmlformats.org/officeDocument/2006/relationships/tags" Target="../tags/tag8.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5" Type="http://schemas.openxmlformats.org/officeDocument/2006/relationships/tags" Target="../tags/tag12.xml"/><Relationship Id="rId33" Type="http://schemas.openxmlformats.org/officeDocument/2006/relationships/tags" Target="../tags/tag20.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29" Type="http://schemas.openxmlformats.org/officeDocument/2006/relationships/tags" Target="../tags/tag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1.xml"/><Relationship Id="rId32" Type="http://schemas.openxmlformats.org/officeDocument/2006/relationships/tags" Target="../tags/tag19.xml"/><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tags" Target="../tags/tag10.xml"/><Relationship Id="rId28" Type="http://schemas.openxmlformats.org/officeDocument/2006/relationships/tags" Target="../tags/tag15.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ags" Target="../tags/tag6.xml"/><Relationship Id="rId31" Type="http://schemas.openxmlformats.org/officeDocument/2006/relationships/tags" Target="../tags/tag1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9.xml"/><Relationship Id="rId27" Type="http://schemas.openxmlformats.org/officeDocument/2006/relationships/tags" Target="../tags/tag14.xml"/><Relationship Id="rId30" Type="http://schemas.openxmlformats.org/officeDocument/2006/relationships/tags" Target="../tags/tag17.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ags" Target="../tags/tag67.xml"/><Relationship Id="rId39" Type="http://schemas.openxmlformats.org/officeDocument/2006/relationships/tags" Target="../tags/tag80.xml"/><Relationship Id="rId21" Type="http://schemas.openxmlformats.org/officeDocument/2006/relationships/tags" Target="../tags/tag62.xml"/><Relationship Id="rId34" Type="http://schemas.openxmlformats.org/officeDocument/2006/relationships/tags" Target="../tags/tag75.xml"/><Relationship Id="rId42" Type="http://schemas.openxmlformats.org/officeDocument/2006/relationships/image" Target="../media/image1.emf"/><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29" Type="http://schemas.openxmlformats.org/officeDocument/2006/relationships/tags" Target="../tags/tag70.xml"/><Relationship Id="rId41"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ags" Target="../tags/tag65.xml"/><Relationship Id="rId32" Type="http://schemas.openxmlformats.org/officeDocument/2006/relationships/tags" Target="../tags/tag73.xml"/><Relationship Id="rId37" Type="http://schemas.openxmlformats.org/officeDocument/2006/relationships/tags" Target="../tags/tag78.xml"/><Relationship Id="rId40" Type="http://schemas.openxmlformats.org/officeDocument/2006/relationships/tags" Target="../tags/tag81.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ags" Target="../tags/tag64.xml"/><Relationship Id="rId28" Type="http://schemas.openxmlformats.org/officeDocument/2006/relationships/tags" Target="../tags/tag69.xml"/><Relationship Id="rId36" Type="http://schemas.openxmlformats.org/officeDocument/2006/relationships/tags" Target="../tags/tag77.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ags" Target="../tags/tag7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ags" Target="../tags/tag63.xml"/><Relationship Id="rId27" Type="http://schemas.openxmlformats.org/officeDocument/2006/relationships/tags" Target="../tags/tag68.xml"/><Relationship Id="rId30" Type="http://schemas.openxmlformats.org/officeDocument/2006/relationships/tags" Target="../tags/tag71.xml"/><Relationship Id="rId35" Type="http://schemas.openxmlformats.org/officeDocument/2006/relationships/tags" Target="../tags/tag76.xml"/><Relationship Id="rId43" Type="http://schemas.openxmlformats.org/officeDocument/2006/relationships/image" Target="../media/image5.pn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ags" Target="../tags/tag66.xml"/><Relationship Id="rId33" Type="http://schemas.openxmlformats.org/officeDocument/2006/relationships/tags" Target="../tags/tag74.xml"/><Relationship Id="rId38" Type="http://schemas.openxmlformats.org/officeDocument/2006/relationships/tags" Target="../tags/tag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201.xml"/><Relationship Id="rId18" Type="http://schemas.openxmlformats.org/officeDocument/2006/relationships/tags" Target="../tags/tag206.xml"/><Relationship Id="rId26" Type="http://schemas.openxmlformats.org/officeDocument/2006/relationships/tags" Target="../tags/tag214.xml"/><Relationship Id="rId3" Type="http://schemas.openxmlformats.org/officeDocument/2006/relationships/slideLayout" Target="../slideLayouts/slideLayout35.xml"/><Relationship Id="rId21" Type="http://schemas.openxmlformats.org/officeDocument/2006/relationships/tags" Target="../tags/tag209.xml"/><Relationship Id="rId7" Type="http://schemas.openxmlformats.org/officeDocument/2006/relationships/slideLayout" Target="../slideLayouts/slideLayout39.xml"/><Relationship Id="rId12" Type="http://schemas.openxmlformats.org/officeDocument/2006/relationships/tags" Target="../tags/tag200.xml"/><Relationship Id="rId17" Type="http://schemas.openxmlformats.org/officeDocument/2006/relationships/tags" Target="../tags/tag205.xml"/><Relationship Id="rId25" Type="http://schemas.openxmlformats.org/officeDocument/2006/relationships/tags" Target="../tags/tag213.xml"/><Relationship Id="rId2" Type="http://schemas.openxmlformats.org/officeDocument/2006/relationships/slideLayout" Target="../slideLayouts/slideLayout34.xml"/><Relationship Id="rId16" Type="http://schemas.openxmlformats.org/officeDocument/2006/relationships/tags" Target="../tags/tag204.xml"/><Relationship Id="rId20" Type="http://schemas.openxmlformats.org/officeDocument/2006/relationships/tags" Target="../tags/tag208.xml"/><Relationship Id="rId29" Type="http://schemas.openxmlformats.org/officeDocument/2006/relationships/tags" Target="../tags/tag217.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ags" Target="../tags/tag199.xml"/><Relationship Id="rId24" Type="http://schemas.openxmlformats.org/officeDocument/2006/relationships/tags" Target="../tags/tag212.xml"/><Relationship Id="rId32" Type="http://schemas.openxmlformats.org/officeDocument/2006/relationships/image" Target="../media/image2.png"/><Relationship Id="rId5" Type="http://schemas.openxmlformats.org/officeDocument/2006/relationships/slideLayout" Target="../slideLayouts/slideLayout37.xml"/><Relationship Id="rId15" Type="http://schemas.openxmlformats.org/officeDocument/2006/relationships/tags" Target="../tags/tag203.xml"/><Relationship Id="rId23" Type="http://schemas.openxmlformats.org/officeDocument/2006/relationships/tags" Target="../tags/tag211.xml"/><Relationship Id="rId28" Type="http://schemas.openxmlformats.org/officeDocument/2006/relationships/tags" Target="../tags/tag216.xml"/><Relationship Id="rId10" Type="http://schemas.openxmlformats.org/officeDocument/2006/relationships/theme" Target="../theme/theme3.xml"/><Relationship Id="rId19" Type="http://schemas.openxmlformats.org/officeDocument/2006/relationships/tags" Target="../tags/tag207.xml"/><Relationship Id="rId31" Type="http://schemas.openxmlformats.org/officeDocument/2006/relationships/image" Target="../media/image1.emf"/><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202.xml"/><Relationship Id="rId22" Type="http://schemas.openxmlformats.org/officeDocument/2006/relationships/tags" Target="../tags/tag210.xml"/><Relationship Id="rId27" Type="http://schemas.openxmlformats.org/officeDocument/2006/relationships/tags" Target="../tags/tag215.xml"/><Relationship Id="rId30"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13" Type="http://schemas.openxmlformats.org/officeDocument/2006/relationships/tags" Target="../tags/tag254.xml"/><Relationship Id="rId18" Type="http://schemas.openxmlformats.org/officeDocument/2006/relationships/tags" Target="../tags/tag259.xml"/><Relationship Id="rId26" Type="http://schemas.openxmlformats.org/officeDocument/2006/relationships/tags" Target="../tags/tag267.xml"/><Relationship Id="rId3" Type="http://schemas.openxmlformats.org/officeDocument/2006/relationships/slideLayout" Target="../slideLayouts/slideLayout44.xml"/><Relationship Id="rId21" Type="http://schemas.openxmlformats.org/officeDocument/2006/relationships/tags" Target="../tags/tag262.xml"/><Relationship Id="rId7" Type="http://schemas.openxmlformats.org/officeDocument/2006/relationships/slideLayout" Target="../slideLayouts/slideLayout48.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tags" Target="../tags/tag266.xml"/><Relationship Id="rId33" Type="http://schemas.openxmlformats.org/officeDocument/2006/relationships/image" Target="../media/image14.png"/><Relationship Id="rId2" Type="http://schemas.openxmlformats.org/officeDocument/2006/relationships/slideLayout" Target="../slideLayouts/slideLayout43.xml"/><Relationship Id="rId16" Type="http://schemas.openxmlformats.org/officeDocument/2006/relationships/tags" Target="../tags/tag257.xml"/><Relationship Id="rId20" Type="http://schemas.openxmlformats.org/officeDocument/2006/relationships/tags" Target="../tags/tag261.xml"/><Relationship Id="rId29" Type="http://schemas.openxmlformats.org/officeDocument/2006/relationships/tags" Target="../tags/tag2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24" Type="http://schemas.openxmlformats.org/officeDocument/2006/relationships/tags" Target="../tags/tag265.xml"/><Relationship Id="rId32" Type="http://schemas.openxmlformats.org/officeDocument/2006/relationships/image" Target="../media/image1.emf"/><Relationship Id="rId5" Type="http://schemas.openxmlformats.org/officeDocument/2006/relationships/slideLayout" Target="../slideLayouts/slideLayout46.xml"/><Relationship Id="rId15" Type="http://schemas.openxmlformats.org/officeDocument/2006/relationships/tags" Target="../tags/tag256.xml"/><Relationship Id="rId23" Type="http://schemas.openxmlformats.org/officeDocument/2006/relationships/tags" Target="../tags/tag264.xml"/><Relationship Id="rId28" Type="http://schemas.openxmlformats.org/officeDocument/2006/relationships/tags" Target="../tags/tag269.xml"/><Relationship Id="rId10" Type="http://schemas.openxmlformats.org/officeDocument/2006/relationships/slideLayout" Target="../slideLayouts/slideLayout51.xml"/><Relationship Id="rId19" Type="http://schemas.openxmlformats.org/officeDocument/2006/relationships/tags" Target="../tags/tag260.xml"/><Relationship Id="rId31" Type="http://schemas.openxmlformats.org/officeDocument/2006/relationships/oleObject" Target="../embeddings/oleObject1.bin"/><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ags" Target="../tags/tag255.xml"/><Relationship Id="rId22" Type="http://schemas.openxmlformats.org/officeDocument/2006/relationships/tags" Target="../tags/tag263.xml"/><Relationship Id="rId27" Type="http://schemas.openxmlformats.org/officeDocument/2006/relationships/tags" Target="../tags/tag268.xml"/><Relationship Id="rId30" Type="http://schemas.openxmlformats.org/officeDocument/2006/relationships/tags" Target="../tags/tag271.xml"/><Relationship Id="rId8"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tags" Target="../tags/tag301.xml"/><Relationship Id="rId26" Type="http://schemas.openxmlformats.org/officeDocument/2006/relationships/tags" Target="../tags/tag309.xml"/><Relationship Id="rId39" Type="http://schemas.openxmlformats.org/officeDocument/2006/relationships/image" Target="../media/image2.png"/><Relationship Id="rId21" Type="http://schemas.openxmlformats.org/officeDocument/2006/relationships/tags" Target="../tags/tag304.xml"/><Relationship Id="rId34" Type="http://schemas.openxmlformats.org/officeDocument/2006/relationships/tags" Target="../tags/tag317.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5" Type="http://schemas.openxmlformats.org/officeDocument/2006/relationships/tags" Target="../tags/tag308.xml"/><Relationship Id="rId33" Type="http://schemas.openxmlformats.org/officeDocument/2006/relationships/tags" Target="../tags/tag316.xml"/><Relationship Id="rId38" Type="http://schemas.openxmlformats.org/officeDocument/2006/relationships/image" Target="../media/image1.emf"/><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ags" Target="../tags/tag303.xml"/><Relationship Id="rId29" Type="http://schemas.openxmlformats.org/officeDocument/2006/relationships/tags" Target="../tags/tag31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ags" Target="../tags/tag307.xml"/><Relationship Id="rId32" Type="http://schemas.openxmlformats.org/officeDocument/2006/relationships/tags" Target="../tags/tag315.xml"/><Relationship Id="rId37" Type="http://schemas.openxmlformats.org/officeDocument/2006/relationships/oleObject" Target="../embeddings/oleObject1.bin"/><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ags" Target="../tags/tag306.xml"/><Relationship Id="rId28" Type="http://schemas.openxmlformats.org/officeDocument/2006/relationships/tags" Target="../tags/tag311.xml"/><Relationship Id="rId36" Type="http://schemas.openxmlformats.org/officeDocument/2006/relationships/tags" Target="../tags/tag319.xml"/><Relationship Id="rId10" Type="http://schemas.openxmlformats.org/officeDocument/2006/relationships/slideLayout" Target="../slideLayouts/slideLayout61.xml"/><Relationship Id="rId19" Type="http://schemas.openxmlformats.org/officeDocument/2006/relationships/tags" Target="../tags/tag302.xml"/><Relationship Id="rId31" Type="http://schemas.openxmlformats.org/officeDocument/2006/relationships/tags" Target="../tags/tag31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ags" Target="../tags/tag305.xml"/><Relationship Id="rId27" Type="http://schemas.openxmlformats.org/officeDocument/2006/relationships/tags" Target="../tags/tag310.xml"/><Relationship Id="rId30" Type="http://schemas.openxmlformats.org/officeDocument/2006/relationships/tags" Target="../tags/tag313.xml"/><Relationship Id="rId35" Type="http://schemas.openxmlformats.org/officeDocument/2006/relationships/tags" Target="../tags/tag318.xml"/><Relationship Id="rId8" Type="http://schemas.openxmlformats.org/officeDocument/2006/relationships/slideLayout" Target="../slideLayouts/slideLayout59.xml"/><Relationship Id="rId3"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3" Type="http://schemas.openxmlformats.org/officeDocument/2006/relationships/tags" Target="../tags/tag355.xml"/><Relationship Id="rId18" Type="http://schemas.openxmlformats.org/officeDocument/2006/relationships/tags" Target="../tags/tag360.xml"/><Relationship Id="rId26" Type="http://schemas.openxmlformats.org/officeDocument/2006/relationships/tags" Target="../tags/tag368.xml"/><Relationship Id="rId3" Type="http://schemas.openxmlformats.org/officeDocument/2006/relationships/slideLayout" Target="../slideLayouts/slideLayout70.xml"/><Relationship Id="rId21" Type="http://schemas.openxmlformats.org/officeDocument/2006/relationships/tags" Target="../tags/tag363.xml"/><Relationship Id="rId34" Type="http://schemas.openxmlformats.org/officeDocument/2006/relationships/image" Target="../media/image14.png"/><Relationship Id="rId7" Type="http://schemas.openxmlformats.org/officeDocument/2006/relationships/slideLayout" Target="../slideLayouts/slideLayout74.xml"/><Relationship Id="rId12" Type="http://schemas.openxmlformats.org/officeDocument/2006/relationships/theme" Target="../theme/theme6.xml"/><Relationship Id="rId17" Type="http://schemas.openxmlformats.org/officeDocument/2006/relationships/tags" Target="../tags/tag359.xml"/><Relationship Id="rId25" Type="http://schemas.openxmlformats.org/officeDocument/2006/relationships/tags" Target="../tags/tag367.xml"/><Relationship Id="rId33" Type="http://schemas.openxmlformats.org/officeDocument/2006/relationships/image" Target="../media/image1.emf"/><Relationship Id="rId2" Type="http://schemas.openxmlformats.org/officeDocument/2006/relationships/slideLayout" Target="../slideLayouts/slideLayout69.xml"/><Relationship Id="rId16" Type="http://schemas.openxmlformats.org/officeDocument/2006/relationships/tags" Target="../tags/tag358.xml"/><Relationship Id="rId20" Type="http://schemas.openxmlformats.org/officeDocument/2006/relationships/tags" Target="../tags/tag362.xml"/><Relationship Id="rId29" Type="http://schemas.openxmlformats.org/officeDocument/2006/relationships/tags" Target="../tags/tag37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ags" Target="../tags/tag366.xml"/><Relationship Id="rId32" Type="http://schemas.openxmlformats.org/officeDocument/2006/relationships/oleObject" Target="../embeddings/oleObject1.bin"/><Relationship Id="rId5" Type="http://schemas.openxmlformats.org/officeDocument/2006/relationships/slideLayout" Target="../slideLayouts/slideLayout72.xml"/><Relationship Id="rId15" Type="http://schemas.openxmlformats.org/officeDocument/2006/relationships/tags" Target="../tags/tag357.xml"/><Relationship Id="rId23" Type="http://schemas.openxmlformats.org/officeDocument/2006/relationships/tags" Target="../tags/tag365.xml"/><Relationship Id="rId28" Type="http://schemas.openxmlformats.org/officeDocument/2006/relationships/tags" Target="../tags/tag370.xml"/><Relationship Id="rId10" Type="http://schemas.openxmlformats.org/officeDocument/2006/relationships/slideLayout" Target="../slideLayouts/slideLayout77.xml"/><Relationship Id="rId19" Type="http://schemas.openxmlformats.org/officeDocument/2006/relationships/tags" Target="../tags/tag361.xml"/><Relationship Id="rId31" Type="http://schemas.openxmlformats.org/officeDocument/2006/relationships/tags" Target="../tags/tag373.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ags" Target="../tags/tag356.xml"/><Relationship Id="rId22" Type="http://schemas.openxmlformats.org/officeDocument/2006/relationships/tags" Target="../tags/tag364.xml"/><Relationship Id="rId27" Type="http://schemas.openxmlformats.org/officeDocument/2006/relationships/tags" Target="../tags/tag369.xml"/><Relationship Id="rId30" Type="http://schemas.openxmlformats.org/officeDocument/2006/relationships/tags" Target="../tags/tag372.xml"/><Relationship Id="rId8"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13" Type="http://schemas.openxmlformats.org/officeDocument/2006/relationships/tags" Target="../tags/tag404.xml"/><Relationship Id="rId18" Type="http://schemas.openxmlformats.org/officeDocument/2006/relationships/tags" Target="../tags/tag409.xml"/><Relationship Id="rId26" Type="http://schemas.openxmlformats.org/officeDocument/2006/relationships/tags" Target="../tags/tag417.xml"/><Relationship Id="rId3" Type="http://schemas.openxmlformats.org/officeDocument/2006/relationships/slideLayout" Target="../slideLayouts/slideLayout92.xml"/><Relationship Id="rId21" Type="http://schemas.openxmlformats.org/officeDocument/2006/relationships/tags" Target="../tags/tag412.xml"/><Relationship Id="rId7" Type="http://schemas.openxmlformats.org/officeDocument/2006/relationships/slideLayout" Target="../slideLayouts/slideLayout96.xml"/><Relationship Id="rId12" Type="http://schemas.openxmlformats.org/officeDocument/2006/relationships/tags" Target="../tags/tag403.xml"/><Relationship Id="rId17" Type="http://schemas.openxmlformats.org/officeDocument/2006/relationships/tags" Target="../tags/tag408.xml"/><Relationship Id="rId25" Type="http://schemas.openxmlformats.org/officeDocument/2006/relationships/tags" Target="../tags/tag416.xml"/><Relationship Id="rId33" Type="http://schemas.openxmlformats.org/officeDocument/2006/relationships/image" Target="../media/image19.png"/><Relationship Id="rId2" Type="http://schemas.openxmlformats.org/officeDocument/2006/relationships/slideLayout" Target="../slideLayouts/slideLayout91.xml"/><Relationship Id="rId16" Type="http://schemas.openxmlformats.org/officeDocument/2006/relationships/tags" Target="../tags/tag407.xml"/><Relationship Id="rId20" Type="http://schemas.openxmlformats.org/officeDocument/2006/relationships/tags" Target="../tags/tag411.xml"/><Relationship Id="rId29" Type="http://schemas.openxmlformats.org/officeDocument/2006/relationships/tags" Target="../tags/tag42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8.xml"/><Relationship Id="rId24" Type="http://schemas.openxmlformats.org/officeDocument/2006/relationships/tags" Target="../tags/tag415.xml"/><Relationship Id="rId32" Type="http://schemas.openxmlformats.org/officeDocument/2006/relationships/image" Target="../media/image1.emf"/><Relationship Id="rId5" Type="http://schemas.openxmlformats.org/officeDocument/2006/relationships/slideLayout" Target="../slideLayouts/slideLayout94.xml"/><Relationship Id="rId15" Type="http://schemas.openxmlformats.org/officeDocument/2006/relationships/tags" Target="../tags/tag406.xml"/><Relationship Id="rId23" Type="http://schemas.openxmlformats.org/officeDocument/2006/relationships/tags" Target="../tags/tag414.xml"/><Relationship Id="rId28" Type="http://schemas.openxmlformats.org/officeDocument/2006/relationships/tags" Target="../tags/tag419.xml"/><Relationship Id="rId10" Type="http://schemas.openxmlformats.org/officeDocument/2006/relationships/slideLayout" Target="../slideLayouts/slideLayout99.xml"/><Relationship Id="rId19" Type="http://schemas.openxmlformats.org/officeDocument/2006/relationships/tags" Target="../tags/tag410.xml"/><Relationship Id="rId31" Type="http://schemas.openxmlformats.org/officeDocument/2006/relationships/oleObject" Target="../embeddings/oleObject1.bin"/><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ags" Target="../tags/tag405.xml"/><Relationship Id="rId22" Type="http://schemas.openxmlformats.org/officeDocument/2006/relationships/tags" Target="../tags/tag413.xml"/><Relationship Id="rId27" Type="http://schemas.openxmlformats.org/officeDocument/2006/relationships/tags" Target="../tags/tag418.xml"/><Relationship Id="rId30" Type="http://schemas.openxmlformats.org/officeDocument/2006/relationships/tags" Target="../tags/tag421.xml"/><Relationship Id="rId8"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3" Type="http://schemas.openxmlformats.org/officeDocument/2006/relationships/theme" Target="../theme/theme9.xml"/><Relationship Id="rId18" Type="http://schemas.openxmlformats.org/officeDocument/2006/relationships/tags" Target="../tags/tag455.xml"/><Relationship Id="rId26" Type="http://schemas.openxmlformats.org/officeDocument/2006/relationships/tags" Target="../tags/tag463.xml"/><Relationship Id="rId3" Type="http://schemas.openxmlformats.org/officeDocument/2006/relationships/slideLayout" Target="../slideLayouts/slideLayout102.xml"/><Relationship Id="rId21" Type="http://schemas.openxmlformats.org/officeDocument/2006/relationships/tags" Target="../tags/tag458.xml"/><Relationship Id="rId34" Type="http://schemas.openxmlformats.org/officeDocument/2006/relationships/image" Target="../media/image1.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ags" Target="../tags/tag454.xml"/><Relationship Id="rId25" Type="http://schemas.openxmlformats.org/officeDocument/2006/relationships/tags" Target="../tags/tag462.xml"/><Relationship Id="rId33" Type="http://schemas.openxmlformats.org/officeDocument/2006/relationships/oleObject" Target="../embeddings/oleObject1.bin"/><Relationship Id="rId2" Type="http://schemas.openxmlformats.org/officeDocument/2006/relationships/slideLayout" Target="../slideLayouts/slideLayout101.xml"/><Relationship Id="rId16" Type="http://schemas.openxmlformats.org/officeDocument/2006/relationships/tags" Target="../tags/tag453.xml"/><Relationship Id="rId20" Type="http://schemas.openxmlformats.org/officeDocument/2006/relationships/tags" Target="../tags/tag457.xml"/><Relationship Id="rId29" Type="http://schemas.openxmlformats.org/officeDocument/2006/relationships/tags" Target="../tags/tag466.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ags" Target="../tags/tag461.xml"/><Relationship Id="rId32" Type="http://schemas.openxmlformats.org/officeDocument/2006/relationships/tags" Target="../tags/tag469.xml"/><Relationship Id="rId5" Type="http://schemas.openxmlformats.org/officeDocument/2006/relationships/slideLayout" Target="../slideLayouts/slideLayout104.xml"/><Relationship Id="rId15" Type="http://schemas.openxmlformats.org/officeDocument/2006/relationships/tags" Target="../tags/tag452.xml"/><Relationship Id="rId23" Type="http://schemas.openxmlformats.org/officeDocument/2006/relationships/tags" Target="../tags/tag460.xml"/><Relationship Id="rId28" Type="http://schemas.openxmlformats.org/officeDocument/2006/relationships/tags" Target="../tags/tag465.xml"/><Relationship Id="rId10" Type="http://schemas.openxmlformats.org/officeDocument/2006/relationships/slideLayout" Target="../slideLayouts/slideLayout109.xml"/><Relationship Id="rId19" Type="http://schemas.openxmlformats.org/officeDocument/2006/relationships/tags" Target="../tags/tag456.xml"/><Relationship Id="rId31" Type="http://schemas.openxmlformats.org/officeDocument/2006/relationships/tags" Target="../tags/tag46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ags" Target="../tags/tag451.xml"/><Relationship Id="rId22" Type="http://schemas.openxmlformats.org/officeDocument/2006/relationships/tags" Target="../tags/tag459.xml"/><Relationship Id="rId27" Type="http://schemas.openxmlformats.org/officeDocument/2006/relationships/tags" Target="../tags/tag464.xml"/><Relationship Id="rId30" Type="http://schemas.openxmlformats.org/officeDocument/2006/relationships/tags" Target="../tags/tag467.xml"/><Relationship Id="rId35" Type="http://schemas.openxmlformats.org/officeDocument/2006/relationships/image" Target="../media/image19.png"/><Relationship Id="rId8"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5"/>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13" imgH="416" progId="TCLayout.ActiveDocument.1">
                  <p:embed/>
                </p:oleObj>
              </mc:Choice>
              <mc:Fallback>
                <p:oleObj name="think-cell Slide" r:id="rId34"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6"/>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7"/>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8"/>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9"/>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20"/>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1"/>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1"/>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2"/>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7"/>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3"/>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5"/>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917865108"/>
      </p:ext>
    </p:extLst>
  </p:cSld>
  <p:clrMap bg1="lt1" tx1="dk1" bg2="lt2" tx2="dk2" accent1="accent1" accent2="accent2" accent3="accent3" accent4="accent4" accent5="accent5" accent6="accent6" hlink="hlink" folHlink="folHlink"/>
  <p:sldLayoutIdLst>
    <p:sldLayoutId id="2147483676" r:id="rId1"/>
    <p:sldLayoutId id="2147483691" r:id="rId2"/>
    <p:sldLayoutId id="2147483677" r:id="rId3"/>
    <p:sldLayoutId id="2147483692" r:id="rId4"/>
    <p:sldLayoutId id="2147483689" r:id="rId5"/>
    <p:sldLayoutId id="2147483690" r:id="rId6"/>
    <p:sldLayoutId id="2147483688" r:id="rId7"/>
    <p:sldLayoutId id="2147483713" r:id="rId8"/>
    <p:sldLayoutId id="2147483726" r:id="rId9"/>
    <p:sldLayoutId id="2147483727" r:id="rId10"/>
    <p:sldLayoutId id="2147483728" r:id="rId11"/>
    <p:sldLayoutId id="2147483729" r:id="rId12"/>
    <p:sldLayoutId id="2147483730" r:id="rId13"/>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1906586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rgbClr val="1F497D"/>
          </a:solid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51" name="Picture 2" descr="Seal of Massachusetts - Wikipedia">
            <a:extLst>
              <a:ext uri="{FF2B5EF4-FFF2-40B4-BE49-F238E27FC236}">
                <a16:creationId xmlns:a16="http://schemas.microsoft.com/office/drawing/2014/main" id="{1220DEBA-2E2F-4661-AA0C-922E6B034C55}"/>
              </a:ext>
            </a:extLst>
          </p:cNvPr>
          <p:cNvPicPr>
            <a:picLocks noChangeAspect="1" noChangeArrowheads="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92333"/>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2170800"/>
            <a:ext cx="3049253" cy="446276"/>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09E16B49-31DC-4A42-B89E-24F1DB245FFE}"/>
              </a:ext>
            </a:extLst>
          </p:cNvPr>
          <p:cNvSpPr/>
          <p:nvPr userDrawn="1"/>
        </p:nvSpPr>
        <p:spPr>
          <a:xfrm>
            <a:off x="2501202" y="6684968"/>
            <a:ext cx="7234827" cy="184666"/>
          </a:xfrm>
          <a:prstGeom prst="rect">
            <a:avLst/>
          </a:prstGeom>
        </p:spPr>
        <p:txBody>
          <a:bodyPr wrap="square">
            <a:spAutoFit/>
          </a:bodyPr>
          <a:lstStyle/>
          <a:p>
            <a:pPr algn="ctr"/>
            <a:r>
              <a:rPr lang="en-US" sz="800">
                <a:solidFill>
                  <a:schemeClr val="tx1"/>
                </a:solidFill>
                <a:effectLst/>
                <a:latin typeface="+mn-lt"/>
              </a:rPr>
              <a:t>CONFIDENTIAL AND PROPRIETARY. ANY USE OF THIS MATERIAL WITHOUT SPECIFIC PERMISSION OF THE OWNER IS STRICTLY PROHIBITED.</a:t>
            </a:r>
          </a:p>
        </p:txBody>
      </p:sp>
    </p:spTree>
    <p:extLst>
      <p:ext uri="{BB962C8B-B14F-4D97-AF65-F5344CB8AC3E}">
        <p14:creationId xmlns:p14="http://schemas.microsoft.com/office/powerpoint/2010/main" val="3292607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hf sldNum="0" hd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bg2"/>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1"/>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13" imgH="416" progId="TCLayout.ActiveDocument.1">
                  <p:embed/>
                </p:oleObj>
              </mc:Choice>
              <mc:Fallback>
                <p:oleObj name="think-cell Slide" r:id="rId3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2"/>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3"/>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4"/>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5"/>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6"/>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7"/>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8"/>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9"/>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16044624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2"/>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13" imgH="416" progId="TCLayout.ActiveDocument.1">
                  <p:embed/>
                </p:oleObj>
              </mc:Choice>
              <mc:Fallback>
                <p:oleObj name="think-cell Slide" r:id="rId3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3"/>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4"/>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5"/>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5631323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13" imgH="416" progId="TCLayout.ActiveDocument.1">
                  <p:embed/>
                </p:oleObj>
              </mc:Choice>
              <mc:Fallback>
                <p:oleObj name="think-cell Slide" r:id="rId3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0"/>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1"/>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302204942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1" r:id="rId15"/>
    <p:sldLayoutId id="2147483784" r:id="rId16"/>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3"/>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413" imgH="416" progId="TCLayout.ActiveDocument.1">
                  <p:embed/>
                </p:oleObj>
              </mc:Choice>
              <mc:Fallback>
                <p:oleObj name="think-cell Slide" r:id="rId3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4"/>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5"/>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6"/>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7"/>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8"/>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9"/>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0"/>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1"/>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29850216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4EAA6-1774-D76E-DA43-9D60E1130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5918C4-9EF4-434B-35FA-1FAAFB66B8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3008D-53DC-2169-9749-5FE7BC6C8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B2D0598D-B3EF-0451-C050-6F16F3314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This presentation is for informational purposes only. For legal advice, please contact an attorney</a:t>
            </a:r>
          </a:p>
        </p:txBody>
      </p:sp>
      <p:sp>
        <p:nvSpPr>
          <p:cNvPr id="6" name="Slide Number Placeholder 5">
            <a:extLst>
              <a:ext uri="{FF2B5EF4-FFF2-40B4-BE49-F238E27FC236}">
                <a16:creationId xmlns:a16="http://schemas.microsoft.com/office/drawing/2014/main" id="{9FA5DBAE-BF95-D6C9-0735-FC89B571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17EB1-737C-4A00-87E5-E580D80575C7}" type="slidenum">
              <a:rPr lang="en-US" smtClean="0"/>
              <a:t>‹#›</a:t>
            </a:fld>
            <a:endParaRPr lang="en-US"/>
          </a:p>
        </p:txBody>
      </p:sp>
    </p:spTree>
    <p:extLst>
      <p:ext uri="{BB962C8B-B14F-4D97-AF65-F5344CB8AC3E}">
        <p14:creationId xmlns:p14="http://schemas.microsoft.com/office/powerpoint/2010/main" val="45368835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13" imgH="416" progId="TCLayout.ActiveDocument.1">
                  <p:embed/>
                </p:oleObj>
              </mc:Choice>
              <mc:Fallback>
                <p:oleObj name="think-cell Slide" r:id="rId3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3"/>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4"/>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5"/>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33994738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Lst>
  <p:hf sldNum="0" hdr="0" ftr="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4"/>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13" imgH="416" progId="TCLayout.ActiveDocument.1">
                  <p:embed/>
                </p:oleObj>
              </mc:Choice>
              <mc:Fallback>
                <p:oleObj name="think-cell Slide" r:id="rId33"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5"/>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6"/>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7"/>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8"/>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9"/>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0"/>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0"/>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1"/>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6"/>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2"/>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4"/>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395997369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6.jpeg"/><Relationship Id="rId1" Type="http://schemas.openxmlformats.org/officeDocument/2006/relationships/slideLayout" Target="../slideLayouts/slideLayout9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lrc.org/red-card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9.png"/><Relationship Id="rId7" Type="http://schemas.openxmlformats.org/officeDocument/2006/relationships/diagramColors" Target="../diagrams/colors10.xml"/><Relationship Id="rId2" Type="http://schemas.openxmlformats.org/officeDocument/2006/relationships/image" Target="../media/image28.jpeg"/><Relationship Id="rId1" Type="http://schemas.openxmlformats.org/officeDocument/2006/relationships/slideLayout" Target="../slideLayouts/slideLayout8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0A_CF4EF870.xml"/><Relationship Id="rId1" Type="http://schemas.openxmlformats.org/officeDocument/2006/relationships/slideLayout" Target="../slideLayouts/slideLayout98.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hyperlink" Target="https://locator.ice.gov/odls/#/search"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2.jpeg"/><Relationship Id="rId1" Type="http://schemas.openxmlformats.org/officeDocument/2006/relationships/slideLayout" Target="../slideLayouts/slideLayout9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2" Type="http://schemas.openxmlformats.org/officeDocument/2006/relationships/hyperlink" Target="https://locator.ice.gov/odls/homePage.do" TargetMode="Externa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hyperlink" Target="https://www.bmc.org/sites/default/files/Patient_Care/Specialty_Care/IRHP/family_preparedness_plan.pdf" TargetMode="External"/><Relationship Id="rId2" Type="http://schemas.openxmlformats.org/officeDocument/2006/relationships/hyperlink" Target="https://www.mass.gov/emergency-planning-guide-for-families" TargetMode="Externa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hyperlink" Target="https://www.mass.gov/community-resource-toolkit" TargetMode="External"/><Relationship Id="rId2" Type="http://schemas.openxmlformats.org/officeDocument/2006/relationships/hyperlink" Target="https://www.mass.gov/info-details/resources-for-immigrants-in-massachusetts" TargetMode="Externa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hyperlink" Target="https://www.mass.gov/emergency-planning-guide-for-families"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BC4D2FC-9DA2-0EB0-DFBC-2296D8B0B912}"/>
              </a:ext>
            </a:extLst>
          </p:cNvPr>
          <p:cNvSpPr>
            <a:spLocks noGrp="1"/>
          </p:cNvSpPr>
          <p:nvPr>
            <p:ph type="title"/>
          </p:nvPr>
        </p:nvSpPr>
        <p:spPr>
          <a:xfrm>
            <a:off x="2893929" y="1978792"/>
            <a:ext cx="8181508" cy="1354217"/>
          </a:xfrm>
        </p:spPr>
        <p:txBody>
          <a:bodyPr/>
          <a:lstStyle/>
          <a:p>
            <a:r>
              <a:rPr lang="en-US"/>
              <a:t>ORI Know Your Rights - updated</a:t>
            </a:r>
          </a:p>
        </p:txBody>
      </p:sp>
      <p:sp>
        <p:nvSpPr>
          <p:cNvPr id="2" name="Subtitle 1">
            <a:extLst>
              <a:ext uri="{FF2B5EF4-FFF2-40B4-BE49-F238E27FC236}">
                <a16:creationId xmlns:a16="http://schemas.microsoft.com/office/drawing/2014/main" id="{B21BC5EB-5E5E-0B59-70EC-76C1B1C267E3}"/>
              </a:ext>
            </a:extLst>
          </p:cNvPr>
          <p:cNvSpPr>
            <a:spLocks noGrp="1"/>
          </p:cNvSpPr>
          <p:nvPr>
            <p:ph type="subTitle" idx="1"/>
          </p:nvPr>
        </p:nvSpPr>
        <p:spPr/>
        <p:txBody>
          <a:bodyPr/>
          <a:lstStyle/>
          <a:p>
            <a:r>
              <a:rPr lang="en-US"/>
              <a:t>Q&amp;A on Immigration</a:t>
            </a:r>
          </a:p>
        </p:txBody>
      </p:sp>
      <p:sp>
        <p:nvSpPr>
          <p:cNvPr id="4" name="TextBox 3">
            <a:extLst>
              <a:ext uri="{FF2B5EF4-FFF2-40B4-BE49-F238E27FC236}">
                <a16:creationId xmlns:a16="http://schemas.microsoft.com/office/drawing/2014/main" id="{D3F2877C-A051-FEC2-4CA2-793052F9A028}"/>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344338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D65A-6FD4-6744-7AD9-2F458E591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F19BB-25D9-F222-0EB0-5B4B13E573AE}"/>
              </a:ext>
            </a:extLst>
          </p:cNvPr>
          <p:cNvSpPr>
            <a:spLocks noGrp="1"/>
          </p:cNvSpPr>
          <p:nvPr>
            <p:ph type="title"/>
          </p:nvPr>
        </p:nvSpPr>
        <p:spPr/>
        <p:txBody>
          <a:bodyPr/>
          <a:lstStyle/>
          <a:p>
            <a:r>
              <a:rPr lang="en-US"/>
              <a:t>State Judicial Warrants, Continued</a:t>
            </a:r>
          </a:p>
        </p:txBody>
      </p:sp>
      <p:pic>
        <p:nvPicPr>
          <p:cNvPr id="7" name="Content Placeholder 6">
            <a:extLst>
              <a:ext uri="{FF2B5EF4-FFF2-40B4-BE49-F238E27FC236}">
                <a16:creationId xmlns:a16="http://schemas.microsoft.com/office/drawing/2014/main" id="{4D565FCB-5F7B-BC06-D3B9-1E4BDF55F301}"/>
              </a:ext>
            </a:extLst>
          </p:cNvPr>
          <p:cNvPicPr>
            <a:picLocks noGrp="1" noChangeAspect="1"/>
          </p:cNvPicPr>
          <p:nvPr>
            <p:ph sz="quarter" idx="11"/>
          </p:nvPr>
        </p:nvPicPr>
        <p:blipFill>
          <a:blip r:embed="rId2"/>
          <a:stretch>
            <a:fillRect/>
          </a:stretch>
        </p:blipFill>
        <p:spPr>
          <a:xfrm>
            <a:off x="570706" y="1807030"/>
            <a:ext cx="11049000" cy="3103108"/>
          </a:xfrm>
        </p:spPr>
      </p:pic>
      <p:sp>
        <p:nvSpPr>
          <p:cNvPr id="5" name="Text Placeholder 4">
            <a:extLst>
              <a:ext uri="{FF2B5EF4-FFF2-40B4-BE49-F238E27FC236}">
                <a16:creationId xmlns:a16="http://schemas.microsoft.com/office/drawing/2014/main" id="{40E241E5-8D2D-3C28-40F1-20799FECED31}"/>
              </a:ext>
            </a:extLst>
          </p:cNvPr>
          <p:cNvSpPr>
            <a:spLocks noGrp="1"/>
          </p:cNvSpPr>
          <p:nvPr>
            <p:ph type="body" sz="quarter" idx="12"/>
          </p:nvPr>
        </p:nvSpPr>
        <p:spPr/>
        <p:txBody>
          <a:bodyPr/>
          <a:lstStyle/>
          <a:p>
            <a:r>
              <a:rPr lang="en-US"/>
              <a:t>Must be signed by Judge, Clerk Magistrate or Assistant Clerk</a:t>
            </a:r>
          </a:p>
        </p:txBody>
      </p:sp>
      <p:sp>
        <p:nvSpPr>
          <p:cNvPr id="6" name="TextBox 5">
            <a:extLst>
              <a:ext uri="{FF2B5EF4-FFF2-40B4-BE49-F238E27FC236}">
                <a16:creationId xmlns:a16="http://schemas.microsoft.com/office/drawing/2014/main" id="{D97C886B-0F70-30C6-E46D-A67AFC8B153A}"/>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61750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6"/>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2700"/>
            </a:pPr>
            <a:r>
              <a:rPr lang="en-US" sz="3000"/>
              <a:t>If Immigration Comes to Your Home</a:t>
            </a:r>
          </a:p>
        </p:txBody>
      </p:sp>
      <p:sp>
        <p:nvSpPr>
          <p:cNvPr id="3" name="Content Placeholder 2">
            <a:extLst>
              <a:ext uri="{FF2B5EF4-FFF2-40B4-BE49-F238E27FC236}">
                <a16:creationId xmlns:a16="http://schemas.microsoft.com/office/drawing/2014/main" id="{41889404-F9B8-33DA-637A-773A1851C92C}"/>
              </a:ext>
            </a:extLst>
          </p:cNvPr>
          <p:cNvSpPr>
            <a:spLocks noGrp="1"/>
          </p:cNvSpPr>
          <p:nvPr>
            <p:ph idx="1"/>
          </p:nvPr>
        </p:nvSpPr>
        <p:spPr>
          <a:xfrm>
            <a:off x="838200" y="1222744"/>
            <a:ext cx="8113643" cy="4954219"/>
          </a:xfrm>
        </p:spPr>
        <p:txBody>
          <a:bodyPr vert="horz" wrap="square" lIns="0" tIns="0" rIns="0" bIns="0" rtlCol="0" anchor="t">
            <a:normAutofit/>
          </a:bodyPr>
          <a:lstStyle/>
          <a:p>
            <a:pPr marL="236855" indent="-249555">
              <a:lnSpc>
                <a:spcPct val="115000"/>
              </a:lnSpc>
              <a:spcBef>
                <a:spcPts val="0"/>
              </a:spcBef>
              <a:buSzPct val="100000"/>
            </a:pPr>
            <a:r>
              <a:rPr lang="en-US" b="1">
                <a:cs typeface="Arial"/>
              </a:rPr>
              <a:t>S</a:t>
            </a:r>
            <a:r>
              <a:rPr lang="en-US" sz="2400" b="1">
                <a:cs typeface="Arial"/>
              </a:rPr>
              <a:t>tay calm</a:t>
            </a:r>
            <a:r>
              <a:rPr lang="en-US" b="1">
                <a:cs typeface="Arial"/>
              </a:rPr>
              <a:t>, take a deep breath</a:t>
            </a:r>
            <a:r>
              <a:rPr lang="en-US" sz="2400">
                <a:cs typeface="Arial"/>
              </a:rPr>
              <a:t>  </a:t>
            </a:r>
            <a:endParaRPr lang="en-US">
              <a:cs typeface="Arial"/>
            </a:endParaRPr>
          </a:p>
          <a:p>
            <a:pPr marL="236855" indent="-249555">
              <a:lnSpc>
                <a:spcPct val="115000"/>
              </a:lnSpc>
              <a:spcBef>
                <a:spcPts val="0"/>
              </a:spcBef>
              <a:buSzPct val="100000"/>
            </a:pPr>
            <a:r>
              <a:rPr lang="en-US" sz="2100">
                <a:solidFill>
                  <a:schemeClr val="dk1"/>
                </a:solidFill>
                <a:cs typeface="Arial"/>
              </a:rPr>
              <a:t>Legally, you do not need to open the door unless the officer provides you with a warrant signed by a judge</a:t>
            </a:r>
          </a:p>
          <a:p>
            <a:pPr marL="236855" indent="-249555">
              <a:lnSpc>
                <a:spcPct val="115000"/>
              </a:lnSpc>
              <a:buClr>
                <a:schemeClr val="dk1"/>
              </a:buClr>
              <a:buSzPct val="100000"/>
            </a:pPr>
            <a:r>
              <a:rPr lang="en-US" sz="2100">
                <a:solidFill>
                  <a:schemeClr val="dk1"/>
                </a:solidFill>
                <a:cs typeface="Arial"/>
              </a:rPr>
              <a:t>You may ask officers to identify themselves (agency, name, ID) </a:t>
            </a:r>
          </a:p>
          <a:p>
            <a:pPr marL="236855" indent="-249555">
              <a:lnSpc>
                <a:spcPct val="115000"/>
              </a:lnSpc>
              <a:buClr>
                <a:schemeClr val="dk1"/>
              </a:buClr>
              <a:buSzPct val="100000"/>
            </a:pPr>
            <a:r>
              <a:rPr lang="en-US" sz="2100">
                <a:solidFill>
                  <a:schemeClr val="dk1"/>
                </a:solidFill>
                <a:cs typeface="Arial"/>
              </a:rPr>
              <a:t>You may ask if they have a </a:t>
            </a:r>
            <a:r>
              <a:rPr lang="en-US" sz="2100" b="1">
                <a:solidFill>
                  <a:srgbClr val="C00000"/>
                </a:solidFill>
                <a:cs typeface="Arial"/>
              </a:rPr>
              <a:t>warrant</a:t>
            </a:r>
            <a:r>
              <a:rPr lang="en-US" sz="2100">
                <a:solidFill>
                  <a:schemeClr val="dk1"/>
                </a:solidFill>
                <a:cs typeface="Arial"/>
              </a:rPr>
              <a:t> signed by a judge</a:t>
            </a:r>
          </a:p>
          <a:p>
            <a:pPr marL="236855" indent="-249555">
              <a:lnSpc>
                <a:spcPct val="115000"/>
              </a:lnSpc>
              <a:buClr>
                <a:schemeClr val="dk1"/>
              </a:buClr>
              <a:buSzPct val="100000"/>
            </a:pPr>
            <a:r>
              <a:rPr lang="en-US" sz="2100">
                <a:solidFill>
                  <a:schemeClr val="dk1"/>
                </a:solidFill>
                <a:cs typeface="Arial"/>
              </a:rPr>
              <a:t>You may assert your right to remain silent and to an attorney, including if arrested by ICE. If you choose to invoke that right, state to officers “I request my right to silence and to an attorney”</a:t>
            </a:r>
          </a:p>
          <a:p>
            <a:pPr marL="236855" indent="-249555">
              <a:lnSpc>
                <a:spcPct val="114999"/>
              </a:lnSpc>
              <a:buClr>
                <a:schemeClr val="dk1"/>
              </a:buClr>
              <a:buSzPct val="100000"/>
            </a:pPr>
            <a:r>
              <a:rPr lang="en-US" sz="2100">
                <a:solidFill>
                  <a:schemeClr val="dk1"/>
                </a:solidFill>
                <a:cs typeface="Arial"/>
              </a:rPr>
              <a:t>One way to assert these rights is to slide a “Know Your Rights” card under the door </a:t>
            </a:r>
          </a:p>
          <a:p>
            <a:pPr marL="236855" indent="-249555">
              <a:lnSpc>
                <a:spcPct val="115000"/>
              </a:lnSpc>
              <a:buClr>
                <a:schemeClr val="dk1"/>
              </a:buClr>
              <a:buSzPct val="100000"/>
            </a:pPr>
            <a:r>
              <a:rPr lang="en-US" sz="2100">
                <a:solidFill>
                  <a:schemeClr val="dk1"/>
                </a:solidFill>
                <a:cs typeface="Arial"/>
              </a:rPr>
              <a:t>For help, call a US citizen friend,  family member or an attorney</a:t>
            </a:r>
          </a:p>
          <a:p>
            <a:endParaRPr lang="en-US"/>
          </a:p>
        </p:txBody>
      </p:sp>
      <p:pic>
        <p:nvPicPr>
          <p:cNvPr id="405" name="Google Shape;405;p62"/>
          <p:cNvPicPr preferRelativeResize="0"/>
          <p:nvPr/>
        </p:nvPicPr>
        <p:blipFill rotWithShape="1">
          <a:blip r:embed="rId3">
            <a:alphaModFix/>
          </a:blip>
          <a:srcRect/>
          <a:stretch/>
        </p:blipFill>
        <p:spPr>
          <a:xfrm>
            <a:off x="9056791" y="1222744"/>
            <a:ext cx="2876203" cy="4573341"/>
          </a:xfrm>
          <a:prstGeom prst="rect">
            <a:avLst/>
          </a:prstGeom>
          <a:noFill/>
          <a:ln>
            <a:noFill/>
          </a:ln>
        </p:spPr>
      </p:pic>
      <p:sp>
        <p:nvSpPr>
          <p:cNvPr id="4" name="TextBox 3">
            <a:extLst>
              <a:ext uri="{FF2B5EF4-FFF2-40B4-BE49-F238E27FC236}">
                <a16:creationId xmlns:a16="http://schemas.microsoft.com/office/drawing/2014/main" id="{ECF0281F-85BC-9A5A-8A4B-437042FEF181}"/>
              </a:ext>
            </a:extLst>
          </p:cNvPr>
          <p:cNvSpPr txBox="1"/>
          <p:nvPr/>
        </p:nvSpPr>
        <p:spPr>
          <a:xfrm>
            <a:off x="3046" y="6641693"/>
            <a:ext cx="12188169" cy="215444"/>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r>
              <a:rPr kumimoji="0" lang="en-US" sz="1400" b="1" i="0" u="none" strike="noStrike" kern="1200" cap="none" spc="0" normalizeH="0" baseline="0" noProof="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92873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5D759-5B6B-3FE5-D2A9-0B0ED7B0A54E}"/>
              </a:ext>
            </a:extLst>
          </p:cNvPr>
          <p:cNvSpPr>
            <a:spLocks noGrp="1"/>
          </p:cNvSpPr>
          <p:nvPr>
            <p:ph type="title"/>
          </p:nvPr>
        </p:nvSpPr>
        <p:spPr>
          <a:xfrm>
            <a:off x="692301" y="120015"/>
            <a:ext cx="10602418" cy="731520"/>
          </a:xfrm>
        </p:spPr>
        <p:txBody>
          <a:bodyPr wrap="square" anchor="b">
            <a:normAutofit/>
          </a:bodyPr>
          <a:lstStyle/>
          <a:p>
            <a:pPr algn="ctr"/>
            <a:r>
              <a:rPr lang="en-US" sz="3600"/>
              <a:t>General Rules &amp; Requirements of ICE</a:t>
            </a:r>
          </a:p>
        </p:txBody>
      </p:sp>
      <p:sp>
        <p:nvSpPr>
          <p:cNvPr id="5" name="Content Placeholder 4">
            <a:extLst>
              <a:ext uri="{FF2B5EF4-FFF2-40B4-BE49-F238E27FC236}">
                <a16:creationId xmlns:a16="http://schemas.microsoft.com/office/drawing/2014/main" id="{03A95034-5689-E984-B32D-A7DF3A3FAF35}"/>
              </a:ext>
            </a:extLst>
          </p:cNvPr>
          <p:cNvSpPr>
            <a:spLocks noGrp="1"/>
          </p:cNvSpPr>
          <p:nvPr>
            <p:ph sz="quarter" idx="12"/>
          </p:nvPr>
        </p:nvSpPr>
        <p:spPr>
          <a:xfrm>
            <a:off x="6198489" y="1772239"/>
            <a:ext cx="5438775" cy="4599986"/>
          </a:xfrm>
        </p:spPr>
        <p:txBody>
          <a:bodyPr wrap="square">
            <a:normAutofit/>
          </a:bodyPr>
          <a:lstStyle/>
          <a:p>
            <a:r>
              <a:rPr lang="en-US" sz="2400" b="1" i="1"/>
              <a:t>Wearing a Mask:</a:t>
            </a:r>
          </a:p>
          <a:p>
            <a:pPr lvl="1"/>
            <a:r>
              <a:rPr lang="en-US" sz="2400"/>
              <a:t>No known prohibitions</a:t>
            </a:r>
          </a:p>
          <a:p>
            <a:pPr lvl="1"/>
            <a:endParaRPr lang="en-US" sz="2400" b="1" i="1"/>
          </a:p>
          <a:p>
            <a:pPr marL="231775" lvl="1" indent="0">
              <a:buNone/>
            </a:pPr>
            <a:endParaRPr lang="en-US" sz="2400"/>
          </a:p>
          <a:p>
            <a:r>
              <a:rPr lang="en-US" sz="2400" b="1" i="1"/>
              <a:t>Showing a Badge:</a:t>
            </a:r>
          </a:p>
          <a:p>
            <a:pPr lvl="1"/>
            <a:r>
              <a:rPr lang="en-US" sz="2400" b="0" i="0">
                <a:solidFill>
                  <a:srgbClr val="1F1F1F"/>
                </a:solidFill>
                <a:effectLst/>
                <a:latin typeface="Google Sans"/>
              </a:rPr>
              <a:t>As soon as practicable and safe to do so during arrest</a:t>
            </a:r>
            <a:r>
              <a:rPr lang="en-US" sz="2400" b="0" i="0">
                <a:solidFill>
                  <a:srgbClr val="001D35"/>
                </a:solidFill>
                <a:effectLst/>
                <a:latin typeface="Google Sans"/>
              </a:rPr>
              <a:t>. </a:t>
            </a:r>
          </a:p>
          <a:p>
            <a:pPr lvl="1"/>
            <a:r>
              <a:rPr lang="en-US" sz="2400">
                <a:solidFill>
                  <a:srgbClr val="001D35"/>
                </a:solidFill>
                <a:latin typeface="Google Sans"/>
              </a:rPr>
              <a:t>Interpreted often as at end of arrest</a:t>
            </a:r>
            <a:endParaRPr lang="en-US" sz="2400" b="1" i="1"/>
          </a:p>
        </p:txBody>
      </p:sp>
      <p:sp>
        <p:nvSpPr>
          <p:cNvPr id="7" name="Text Placeholder 6">
            <a:extLst>
              <a:ext uri="{FF2B5EF4-FFF2-40B4-BE49-F238E27FC236}">
                <a16:creationId xmlns:a16="http://schemas.microsoft.com/office/drawing/2014/main" id="{45D144A9-3818-2CF9-CA07-FC7C4B402594}"/>
              </a:ext>
            </a:extLst>
          </p:cNvPr>
          <p:cNvSpPr>
            <a:spLocks noGrp="1"/>
          </p:cNvSpPr>
          <p:nvPr>
            <p:ph type="body" sz="quarter" idx="13"/>
          </p:nvPr>
        </p:nvSpPr>
        <p:spPr>
          <a:xfrm>
            <a:off x="554037" y="1101337"/>
            <a:ext cx="11082528" cy="276999"/>
          </a:xfrm>
        </p:spPr>
        <p:txBody>
          <a:bodyPr wrap="square">
            <a:noAutofit/>
          </a:bodyPr>
          <a:lstStyle/>
          <a:p>
            <a:r>
              <a:rPr lang="en-US" sz="2800"/>
              <a:t>The rules differ based on where ICE is trying to arrest the person</a:t>
            </a:r>
          </a:p>
        </p:txBody>
      </p:sp>
      <p:graphicFrame>
        <p:nvGraphicFramePr>
          <p:cNvPr id="9" name="Content Placeholder 5">
            <a:extLst>
              <a:ext uri="{FF2B5EF4-FFF2-40B4-BE49-F238E27FC236}">
                <a16:creationId xmlns:a16="http://schemas.microsoft.com/office/drawing/2014/main" id="{703CE17F-15E8-4AF7-C8EB-22A61877CBB5}"/>
              </a:ext>
            </a:extLst>
          </p:cNvPr>
          <p:cNvGraphicFramePr>
            <a:graphicFrameLocks noGrp="1"/>
          </p:cNvGraphicFramePr>
          <p:nvPr>
            <p:ph sz="quarter" idx="11"/>
          </p:nvPr>
        </p:nvGraphicFramePr>
        <p:xfrm>
          <a:off x="554735" y="1514475"/>
          <a:ext cx="5438775"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53B818F-2B28-56ED-8F63-AF28A2A3F8DA}"/>
              </a:ext>
            </a:extLst>
          </p:cNvPr>
          <p:cNvSpPr txBox="1"/>
          <p:nvPr/>
        </p:nvSpPr>
        <p:spPr>
          <a:xfrm>
            <a:off x="0" y="6607040"/>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1222527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9AF3D7-F41C-624F-84C7-5157C58BA2E2}"/>
              </a:ext>
            </a:extLst>
          </p:cNvPr>
          <p:cNvSpPr>
            <a:spLocks noGrp="1"/>
          </p:cNvSpPr>
          <p:nvPr>
            <p:ph type="title"/>
          </p:nvPr>
        </p:nvSpPr>
        <p:spPr/>
        <p:txBody>
          <a:bodyPr wrap="square" anchor="b">
            <a:normAutofit/>
          </a:bodyPr>
          <a:lstStyle/>
          <a:p>
            <a:r>
              <a:rPr lang="en-US" sz="3300"/>
              <a:t>ICE arrests Outside a Home, Without a Warrant</a:t>
            </a:r>
          </a:p>
        </p:txBody>
      </p:sp>
      <p:graphicFrame>
        <p:nvGraphicFramePr>
          <p:cNvPr id="9" name="Content Placeholder 6">
            <a:extLst>
              <a:ext uri="{FF2B5EF4-FFF2-40B4-BE49-F238E27FC236}">
                <a16:creationId xmlns:a16="http://schemas.microsoft.com/office/drawing/2014/main" id="{698F8876-54FF-6A02-09F5-1ABFE194C49D}"/>
              </a:ext>
            </a:extLst>
          </p:cNvPr>
          <p:cNvGraphicFramePr>
            <a:graphicFrameLocks noGrp="1"/>
          </p:cNvGraphicFramePr>
          <p:nvPr>
            <p:ph sz="quarter" idx="11"/>
            <p:extLst>
              <p:ext uri="{D42A27DB-BD31-4B8C-83A1-F6EECF244321}">
                <p14:modId xmlns:p14="http://schemas.microsoft.com/office/powerpoint/2010/main" val="233462739"/>
              </p:ext>
            </p:extLst>
          </p:nvPr>
        </p:nvGraphicFramePr>
        <p:xfrm>
          <a:off x="554038" y="1514475"/>
          <a:ext cx="11082337"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5408801E-C355-1483-F69F-777972AF5FA2}"/>
              </a:ext>
            </a:extLst>
          </p:cNvPr>
          <p:cNvSpPr>
            <a:spLocks noGrp="1"/>
          </p:cNvSpPr>
          <p:nvPr>
            <p:ph type="body" sz="quarter" idx="12"/>
          </p:nvPr>
        </p:nvSpPr>
        <p:spPr/>
        <p:txBody>
          <a:bodyPr/>
          <a:lstStyle/>
          <a:p>
            <a:r>
              <a:rPr lang="en-US"/>
              <a:t>ICE may make arrests outside the home, in certain circumstances, without a warrant.</a:t>
            </a:r>
          </a:p>
        </p:txBody>
      </p:sp>
      <p:sp>
        <p:nvSpPr>
          <p:cNvPr id="2" name="TextBox 1">
            <a:extLst>
              <a:ext uri="{FF2B5EF4-FFF2-40B4-BE49-F238E27FC236}">
                <a16:creationId xmlns:a16="http://schemas.microsoft.com/office/drawing/2014/main" id="{61DFE626-CB0C-6B36-209F-F868000A6E53}"/>
              </a:ext>
            </a:extLst>
          </p:cNvPr>
          <p:cNvSpPr txBox="1"/>
          <p:nvPr/>
        </p:nvSpPr>
        <p:spPr>
          <a:xfrm>
            <a:off x="0" y="6697467"/>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692835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2D9A5-45F7-0039-4398-30C795698E09}"/>
              </a:ext>
            </a:extLst>
          </p:cNvPr>
          <p:cNvSpPr>
            <a:spLocks noGrp="1"/>
          </p:cNvSpPr>
          <p:nvPr>
            <p:ph type="title"/>
          </p:nvPr>
        </p:nvSpPr>
        <p:spPr>
          <a:xfrm>
            <a:off x="139700" y="166487"/>
            <a:ext cx="10515600" cy="650875"/>
          </a:xfrm>
        </p:spPr>
        <p:txBody>
          <a:bodyPr wrap="square" anchor="ctr">
            <a:normAutofit/>
          </a:bodyPr>
          <a:lstStyle/>
          <a:p>
            <a:r>
              <a:rPr lang="en-US"/>
              <a:t>Does ICE have to show an administrative warrant?</a:t>
            </a:r>
          </a:p>
        </p:txBody>
      </p:sp>
      <p:graphicFrame>
        <p:nvGraphicFramePr>
          <p:cNvPr id="8" name="Content Placeholder 1">
            <a:extLst>
              <a:ext uri="{FF2B5EF4-FFF2-40B4-BE49-F238E27FC236}">
                <a16:creationId xmlns:a16="http://schemas.microsoft.com/office/drawing/2014/main" id="{CBD4C0EE-D0EA-DC17-340C-BC6EFBCBC8B3}"/>
              </a:ext>
            </a:extLst>
          </p:cNvPr>
          <p:cNvGraphicFramePr>
            <a:graphicFrameLocks noGrp="1"/>
          </p:cNvGraphicFramePr>
          <p:nvPr>
            <p:ph idx="1"/>
            <p:extLst>
              <p:ext uri="{D42A27DB-BD31-4B8C-83A1-F6EECF244321}">
                <p14:modId xmlns:p14="http://schemas.microsoft.com/office/powerpoint/2010/main" val="1010660003"/>
              </p:ext>
            </p:extLst>
          </p:nvPr>
        </p:nvGraphicFramePr>
        <p:xfrm>
          <a:off x="838200" y="1348390"/>
          <a:ext cx="10515600" cy="4883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AE7A03C3-2CD2-A0A4-3C8A-A68C2EE0B353}"/>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3431273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08236-A543-8D44-5E36-E3AAB7E6ACA7}"/>
              </a:ext>
            </a:extLst>
          </p:cNvPr>
          <p:cNvSpPr>
            <a:spLocks noGrp="1"/>
          </p:cNvSpPr>
          <p:nvPr>
            <p:ph type="title"/>
          </p:nvPr>
        </p:nvSpPr>
        <p:spPr>
          <a:xfrm>
            <a:off x="139700" y="166487"/>
            <a:ext cx="10515600" cy="650875"/>
          </a:xfrm>
        </p:spPr>
        <p:txBody>
          <a:bodyPr wrap="square" anchor="ctr">
            <a:normAutofit/>
          </a:bodyPr>
          <a:lstStyle/>
          <a:p>
            <a:pPr algn="ctr"/>
            <a:r>
              <a:rPr lang="en-US" i="1"/>
              <a:t>Rights and Responsibilities of Bystanders</a:t>
            </a:r>
          </a:p>
        </p:txBody>
      </p:sp>
      <p:graphicFrame>
        <p:nvGraphicFramePr>
          <p:cNvPr id="19" name="Content Placeholder 4">
            <a:extLst>
              <a:ext uri="{FF2B5EF4-FFF2-40B4-BE49-F238E27FC236}">
                <a16:creationId xmlns:a16="http://schemas.microsoft.com/office/drawing/2014/main" id="{7DF2D0A5-605C-B8F2-7EDB-E789AEEC6253}"/>
              </a:ext>
            </a:extLst>
          </p:cNvPr>
          <p:cNvGraphicFramePr>
            <a:graphicFrameLocks noGrp="1"/>
          </p:cNvGraphicFramePr>
          <p:nvPr>
            <p:ph idx="1"/>
            <p:extLst>
              <p:ext uri="{D42A27DB-BD31-4B8C-83A1-F6EECF244321}">
                <p14:modId xmlns:p14="http://schemas.microsoft.com/office/powerpoint/2010/main" val="3207714197"/>
              </p:ext>
            </p:extLst>
          </p:nvPr>
        </p:nvGraphicFramePr>
        <p:xfrm>
          <a:off x="838200" y="1293962"/>
          <a:ext cx="10515600" cy="4883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9FB27E8E-04BC-AE33-B75C-6119A9911F00}"/>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856086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40CC2-AF7B-0ABC-AA45-BAD9A9A556B8}"/>
              </a:ext>
            </a:extLst>
          </p:cNvPr>
          <p:cNvSpPr>
            <a:spLocks noGrp="1"/>
          </p:cNvSpPr>
          <p:nvPr>
            <p:ph type="title"/>
          </p:nvPr>
        </p:nvSpPr>
        <p:spPr/>
        <p:txBody>
          <a:bodyPr/>
          <a:lstStyle/>
          <a:p>
            <a:r>
              <a:rPr lang="en-US"/>
              <a:t>Helpful Bystander Actions</a:t>
            </a:r>
          </a:p>
        </p:txBody>
      </p:sp>
      <p:sp>
        <p:nvSpPr>
          <p:cNvPr id="6" name="Content Placeholder 5">
            <a:extLst>
              <a:ext uri="{FF2B5EF4-FFF2-40B4-BE49-F238E27FC236}">
                <a16:creationId xmlns:a16="http://schemas.microsoft.com/office/drawing/2014/main" id="{CF1A01C0-9368-3E2E-412A-62FFC9E8CB80}"/>
              </a:ext>
            </a:extLst>
          </p:cNvPr>
          <p:cNvSpPr>
            <a:spLocks noGrp="1"/>
          </p:cNvSpPr>
          <p:nvPr>
            <p:ph sz="quarter" idx="11"/>
          </p:nvPr>
        </p:nvSpPr>
        <p:spPr>
          <a:xfrm>
            <a:off x="554735" y="1514475"/>
            <a:ext cx="5438775" cy="5439951"/>
          </a:xfrm>
        </p:spPr>
        <p:txBody>
          <a:bodyPr/>
          <a:lstStyle/>
          <a:p>
            <a:r>
              <a:rPr lang="en-US" b="1">
                <a:highlight>
                  <a:srgbClr val="FFFF00"/>
                </a:highlight>
              </a:rPr>
              <a:t>Bystander first amendment rights</a:t>
            </a:r>
            <a:r>
              <a:rPr lang="en-US"/>
              <a:t>:</a:t>
            </a:r>
          </a:p>
          <a:p>
            <a:endParaRPr lang="en-US"/>
          </a:p>
          <a:p>
            <a:r>
              <a:rPr lang="en-US" b="1"/>
              <a:t>Videotaping:</a:t>
            </a:r>
          </a:p>
          <a:p>
            <a:pPr lvl="1"/>
            <a:r>
              <a:rPr lang="en-US"/>
              <a:t>Car license plates (Victim &amp; Police)</a:t>
            </a:r>
          </a:p>
          <a:p>
            <a:pPr lvl="1"/>
            <a:r>
              <a:rPr lang="en-US"/>
              <a:t>Vests of Officers (FBI? ATF? HSI?)</a:t>
            </a:r>
          </a:p>
          <a:p>
            <a:pPr lvl="1"/>
            <a:r>
              <a:rPr lang="en-US"/>
              <a:t>Arrest &amp; Placement in car</a:t>
            </a:r>
          </a:p>
          <a:p>
            <a:pPr lvl="1"/>
            <a:r>
              <a:rPr lang="en-US"/>
              <a:t>Any audio</a:t>
            </a:r>
          </a:p>
          <a:p>
            <a:pPr lvl="1"/>
            <a:r>
              <a:rPr lang="en-US"/>
              <a:t>Bystanders' impressions (after they leave)</a:t>
            </a:r>
          </a:p>
          <a:p>
            <a:pPr lvl="1"/>
            <a:endParaRPr lang="en-US"/>
          </a:p>
          <a:p>
            <a:r>
              <a:rPr lang="en-US" b="1"/>
              <a:t>Notetaking after the fact</a:t>
            </a:r>
            <a:r>
              <a:rPr lang="en-US"/>
              <a:t>:</a:t>
            </a:r>
          </a:p>
          <a:p>
            <a:pPr lvl="1"/>
            <a:r>
              <a:rPr lang="en-US"/>
              <a:t>Who was there</a:t>
            </a:r>
          </a:p>
          <a:p>
            <a:pPr lvl="1"/>
            <a:r>
              <a:rPr lang="en-US"/>
              <a:t>How many people, How long</a:t>
            </a:r>
          </a:p>
          <a:p>
            <a:pPr lvl="1"/>
            <a:r>
              <a:rPr lang="en-US"/>
              <a:t>Describe the officers</a:t>
            </a:r>
          </a:p>
          <a:p>
            <a:pPr lvl="1"/>
            <a:r>
              <a:rPr lang="en-US"/>
              <a:t>Describe number of cars</a:t>
            </a:r>
          </a:p>
          <a:p>
            <a:pPr lvl="1"/>
            <a:r>
              <a:rPr lang="en-US"/>
              <a:t>Any damage to cars/people</a:t>
            </a:r>
          </a:p>
          <a:p>
            <a:pPr lvl="1"/>
            <a:endParaRPr lang="en-US"/>
          </a:p>
          <a:p>
            <a:pPr lvl="1"/>
            <a:endParaRPr lang="en-US"/>
          </a:p>
        </p:txBody>
      </p:sp>
      <p:sp>
        <p:nvSpPr>
          <p:cNvPr id="7" name="Content Placeholder 6">
            <a:extLst>
              <a:ext uri="{FF2B5EF4-FFF2-40B4-BE49-F238E27FC236}">
                <a16:creationId xmlns:a16="http://schemas.microsoft.com/office/drawing/2014/main" id="{545B22BE-32D8-480A-0F00-FDC7025C8927}"/>
              </a:ext>
            </a:extLst>
          </p:cNvPr>
          <p:cNvSpPr>
            <a:spLocks noGrp="1"/>
          </p:cNvSpPr>
          <p:nvPr>
            <p:ph sz="quarter" idx="12"/>
          </p:nvPr>
        </p:nvSpPr>
        <p:spPr>
          <a:xfrm>
            <a:off x="6198489" y="1514475"/>
            <a:ext cx="5438775" cy="5132174"/>
          </a:xfrm>
        </p:spPr>
        <p:txBody>
          <a:bodyPr/>
          <a:lstStyle/>
          <a:p>
            <a:r>
              <a:rPr lang="en-US" b="1">
                <a:highlight>
                  <a:srgbClr val="FFFF00"/>
                </a:highlight>
              </a:rPr>
              <a:t>If you Choose To help the person arrested:</a:t>
            </a:r>
          </a:p>
          <a:p>
            <a:endParaRPr lang="en-US"/>
          </a:p>
          <a:p>
            <a:pPr lvl="1"/>
            <a:r>
              <a:rPr lang="en-US"/>
              <a:t>Ask the person being arrested: Who can we call</a:t>
            </a:r>
          </a:p>
          <a:p>
            <a:pPr lvl="1"/>
            <a:r>
              <a:rPr lang="en-US"/>
              <a:t>Ask if they have an Attorney, get name and #</a:t>
            </a:r>
          </a:p>
          <a:p>
            <a:pPr lvl="1"/>
            <a:r>
              <a:rPr lang="en-US"/>
              <a:t>‘Ask if they have a spouse or child, can you call them, get name and #</a:t>
            </a:r>
          </a:p>
          <a:p>
            <a:pPr lvl="1"/>
            <a:r>
              <a:rPr lang="en-US"/>
              <a:t>Ask them what the language is of the person you are calling and have a translator</a:t>
            </a:r>
          </a:p>
          <a:p>
            <a:pPr lvl="1"/>
            <a:r>
              <a:rPr lang="en-US"/>
              <a:t>PERMISSIONS are important: do I have your permission to call your spouse, your lawyer, can the video be shared?</a:t>
            </a:r>
          </a:p>
          <a:p>
            <a:pPr lvl="1"/>
            <a:r>
              <a:rPr lang="en-US"/>
              <a:t>REMIND people they have rights, read Red cards to the person.</a:t>
            </a:r>
          </a:p>
          <a:p>
            <a:pPr lvl="1"/>
            <a:r>
              <a:rPr lang="en-US"/>
              <a:t>TIME is very important. Tell them you want to call someone fast</a:t>
            </a:r>
          </a:p>
          <a:p>
            <a:pPr marL="231775" lvl="1" indent="0">
              <a:buNone/>
            </a:pPr>
            <a:endParaRPr lang="en-US"/>
          </a:p>
          <a:p>
            <a:pPr lvl="1"/>
            <a:endParaRPr lang="en-US"/>
          </a:p>
        </p:txBody>
      </p:sp>
      <p:sp>
        <p:nvSpPr>
          <p:cNvPr id="8" name="Text Placeholder 7">
            <a:extLst>
              <a:ext uri="{FF2B5EF4-FFF2-40B4-BE49-F238E27FC236}">
                <a16:creationId xmlns:a16="http://schemas.microsoft.com/office/drawing/2014/main" id="{74949343-8270-A48B-149D-E4DC2340A7E1}"/>
              </a:ext>
            </a:extLst>
          </p:cNvPr>
          <p:cNvSpPr>
            <a:spLocks noGrp="1"/>
          </p:cNvSpPr>
          <p:nvPr>
            <p:ph type="body" sz="quarter" idx="13"/>
          </p:nvPr>
        </p:nvSpPr>
        <p:spPr/>
        <p:txBody>
          <a:bodyPr/>
          <a:lstStyle/>
          <a:p>
            <a:r>
              <a:rPr lang="en-US"/>
              <a:t>Think:  Who, What, Where, Why, When, How, Describe</a:t>
            </a:r>
          </a:p>
        </p:txBody>
      </p:sp>
      <p:sp>
        <p:nvSpPr>
          <p:cNvPr id="2" name="TextBox 1">
            <a:extLst>
              <a:ext uri="{FF2B5EF4-FFF2-40B4-BE49-F238E27FC236}">
                <a16:creationId xmlns:a16="http://schemas.microsoft.com/office/drawing/2014/main" id="{A67FE938-A08B-43D5-CFA1-17240AFB344B}"/>
              </a:ext>
            </a:extLst>
          </p:cNvPr>
          <p:cNvSpPr txBox="1"/>
          <p:nvPr/>
        </p:nvSpPr>
        <p:spPr>
          <a:xfrm>
            <a:off x="3046" y="6641693"/>
            <a:ext cx="12188169" cy="215444"/>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r>
              <a:rPr kumimoji="0" lang="en-US" sz="1400" b="1" i="0" u="none" strike="noStrike" kern="1200" cap="none" spc="0" normalizeH="0" baseline="0" noProof="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289048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4427C-B68C-ED4E-DDC6-CE1020F5ABCB}"/>
              </a:ext>
            </a:extLst>
          </p:cNvPr>
          <p:cNvSpPr>
            <a:spLocks noGrp="1"/>
          </p:cNvSpPr>
          <p:nvPr>
            <p:ph type="title"/>
          </p:nvPr>
        </p:nvSpPr>
        <p:spPr>
          <a:xfrm>
            <a:off x="554736" y="172212"/>
            <a:ext cx="10602418" cy="731520"/>
          </a:xfrm>
        </p:spPr>
        <p:txBody>
          <a:bodyPr wrap="square" anchor="b">
            <a:normAutofit/>
          </a:bodyPr>
          <a:lstStyle/>
          <a:p>
            <a:r>
              <a:rPr lang="en-US"/>
              <a:t>See Something, Say Something	</a:t>
            </a:r>
          </a:p>
        </p:txBody>
      </p:sp>
      <p:pic>
        <p:nvPicPr>
          <p:cNvPr id="5" name="Content Placeholder 4" descr="Law books section in library">
            <a:extLst>
              <a:ext uri="{FF2B5EF4-FFF2-40B4-BE49-F238E27FC236}">
                <a16:creationId xmlns:a16="http://schemas.microsoft.com/office/drawing/2014/main" id="{6EAF7159-2E46-F705-FF2D-5D5F6EE128E6}"/>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554038" y="2130216"/>
            <a:ext cx="5438775" cy="3626267"/>
          </a:xfrm>
        </p:spPr>
      </p:pic>
      <p:sp>
        <p:nvSpPr>
          <p:cNvPr id="16" name="Text Placeholder 4">
            <a:extLst>
              <a:ext uri="{FF2B5EF4-FFF2-40B4-BE49-F238E27FC236}">
                <a16:creationId xmlns:a16="http://schemas.microsoft.com/office/drawing/2014/main" id="{4D5503A3-CD40-1776-88E4-FF7199BECB53}"/>
              </a:ext>
            </a:extLst>
          </p:cNvPr>
          <p:cNvSpPr>
            <a:spLocks noGrp="1"/>
          </p:cNvSpPr>
          <p:nvPr>
            <p:ph type="body" sz="quarter" idx="13"/>
          </p:nvPr>
        </p:nvSpPr>
        <p:spPr>
          <a:xfrm>
            <a:off x="554037" y="1101337"/>
            <a:ext cx="11082528" cy="276999"/>
          </a:xfrm>
        </p:spPr>
        <p:txBody>
          <a:bodyPr/>
          <a:lstStyle/>
          <a:p>
            <a:r>
              <a:rPr lang="en-US"/>
              <a:t>Lawyers and media outlets need specific, verified information</a:t>
            </a:r>
          </a:p>
        </p:txBody>
      </p:sp>
      <p:graphicFrame>
        <p:nvGraphicFramePr>
          <p:cNvPr id="10" name="Content Placeholder 1">
            <a:extLst>
              <a:ext uri="{FF2B5EF4-FFF2-40B4-BE49-F238E27FC236}">
                <a16:creationId xmlns:a16="http://schemas.microsoft.com/office/drawing/2014/main" id="{0AFEC0FA-ED72-5BFF-43DB-0CA757A6A0D2}"/>
              </a:ext>
            </a:extLst>
          </p:cNvPr>
          <p:cNvGraphicFramePr>
            <a:graphicFrameLocks noGrp="1"/>
          </p:cNvGraphicFramePr>
          <p:nvPr>
            <p:ph sz="quarter" idx="12"/>
          </p:nvPr>
        </p:nvGraphicFramePr>
        <p:xfrm>
          <a:off x="6198489" y="1514475"/>
          <a:ext cx="5438775"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113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4516F-1CD4-2C89-7996-45095F85040E}"/>
              </a:ext>
            </a:extLst>
          </p:cNvPr>
          <p:cNvSpPr>
            <a:spLocks noGrp="1"/>
          </p:cNvSpPr>
          <p:nvPr>
            <p:ph idx="1"/>
          </p:nvPr>
        </p:nvSpPr>
        <p:spPr>
          <a:xfrm>
            <a:off x="933450" y="1571994"/>
            <a:ext cx="5162550" cy="3959386"/>
          </a:xfrm>
        </p:spPr>
        <p:txBody>
          <a:bodyPr vert="horz" wrap="square" lIns="0" tIns="0" rIns="0" bIns="0" rtlCol="0" anchor="t">
            <a:normAutofit fontScale="92500" lnSpcReduction="20000"/>
          </a:bodyPr>
          <a:lstStyle/>
          <a:p>
            <a:r>
              <a:rPr lang="en-US">
                <a:cs typeface="Arial"/>
              </a:rPr>
              <a:t>Multilingual Infographic for Using Rights Card  </a:t>
            </a:r>
          </a:p>
          <a:p>
            <a:r>
              <a:rPr lang="en-US">
                <a:cs typeface="Arial"/>
              </a:rPr>
              <a:t>Asserting the right to remain silent can be difficult.</a:t>
            </a:r>
          </a:p>
          <a:p>
            <a:r>
              <a:rPr lang="en-US">
                <a:cs typeface="Arial"/>
              </a:rPr>
              <a:t>It is helpful for people to have a rights card in their wallets that they can pull out and give to immigration agents or police. </a:t>
            </a:r>
          </a:p>
          <a:p>
            <a:r>
              <a:rPr lang="en-US" b="1" i="1">
                <a:cs typeface="Arial"/>
              </a:rPr>
              <a:t>The Right to Remain Silent and an Attorney applies to ALL law enforcement encounters</a:t>
            </a:r>
          </a:p>
          <a:p>
            <a:r>
              <a:rPr lang="en-US">
                <a:cs typeface="Arial"/>
                <a:hlinkClick r:id="rId2"/>
              </a:rPr>
              <a:t>https://www.ilrc.org/red-cards</a:t>
            </a:r>
            <a:r>
              <a:rPr lang="en-US">
                <a:cs typeface="Arial"/>
              </a:rPr>
              <a:t> </a:t>
            </a:r>
          </a:p>
          <a:p>
            <a:endParaRPr lang="en-US"/>
          </a:p>
        </p:txBody>
      </p:sp>
      <p:sp>
        <p:nvSpPr>
          <p:cNvPr id="3" name="Title 2">
            <a:extLst>
              <a:ext uri="{FF2B5EF4-FFF2-40B4-BE49-F238E27FC236}">
                <a16:creationId xmlns:a16="http://schemas.microsoft.com/office/drawing/2014/main" id="{E260B220-EBF7-3F62-EBFC-0564F18CAC51}"/>
              </a:ext>
            </a:extLst>
          </p:cNvPr>
          <p:cNvSpPr>
            <a:spLocks noGrp="1"/>
          </p:cNvSpPr>
          <p:nvPr>
            <p:ph type="title"/>
          </p:nvPr>
        </p:nvSpPr>
        <p:spPr/>
        <p:txBody>
          <a:bodyPr wrap="square" anchor="ctr">
            <a:normAutofit/>
          </a:bodyPr>
          <a:lstStyle/>
          <a:p>
            <a:r>
              <a:rPr lang="en-US"/>
              <a:t>Know Your Rights Cards </a:t>
            </a:r>
          </a:p>
        </p:txBody>
      </p:sp>
      <p:pic>
        <p:nvPicPr>
          <p:cNvPr id="4" name="Google Shape;398;p61">
            <a:extLst>
              <a:ext uri="{FF2B5EF4-FFF2-40B4-BE49-F238E27FC236}">
                <a16:creationId xmlns:a16="http://schemas.microsoft.com/office/drawing/2014/main" id="{3CE0C286-F2B6-C524-1EBA-8828657542CB}"/>
              </a:ext>
            </a:extLst>
          </p:cNvPr>
          <p:cNvPicPr preferRelativeResize="0"/>
          <p:nvPr/>
        </p:nvPicPr>
        <p:blipFill rotWithShape="1">
          <a:blip r:embed="rId3"/>
          <a:srcRect l="17189" r="16204"/>
          <a:stretch/>
        </p:blipFill>
        <p:spPr>
          <a:xfrm>
            <a:off x="6191250" y="1293962"/>
            <a:ext cx="5162550" cy="4883001"/>
          </a:xfrm>
          <a:prstGeom prst="rect">
            <a:avLst/>
          </a:prstGeom>
          <a:noFill/>
          <a:ln>
            <a:noFill/>
          </a:ln>
        </p:spPr>
      </p:pic>
      <p:sp>
        <p:nvSpPr>
          <p:cNvPr id="6" name="TextBox 5">
            <a:extLst>
              <a:ext uri="{FF2B5EF4-FFF2-40B4-BE49-F238E27FC236}">
                <a16:creationId xmlns:a16="http://schemas.microsoft.com/office/drawing/2014/main" id="{6A6F6AB4-455A-37AB-B7E4-91DBA269FFAC}"/>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876968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34B4-758C-570F-9F30-B0EEC308067C}"/>
              </a:ext>
            </a:extLst>
          </p:cNvPr>
          <p:cNvSpPr>
            <a:spLocks noGrp="1"/>
          </p:cNvSpPr>
          <p:nvPr>
            <p:ph type="title"/>
          </p:nvPr>
        </p:nvSpPr>
        <p:spPr>
          <a:xfrm>
            <a:off x="554736" y="172212"/>
            <a:ext cx="10602418" cy="731520"/>
          </a:xfrm>
        </p:spPr>
        <p:txBody>
          <a:bodyPr wrap="square" anchor="b">
            <a:normAutofit/>
          </a:bodyPr>
          <a:lstStyle/>
          <a:p>
            <a:r>
              <a:rPr lang="en-US"/>
              <a:t>Working With Lawyers</a:t>
            </a:r>
          </a:p>
        </p:txBody>
      </p:sp>
      <p:sp>
        <p:nvSpPr>
          <p:cNvPr id="6" name="Content Placeholder 5">
            <a:extLst>
              <a:ext uri="{FF2B5EF4-FFF2-40B4-BE49-F238E27FC236}">
                <a16:creationId xmlns:a16="http://schemas.microsoft.com/office/drawing/2014/main" id="{759DC419-9454-502A-588F-DEEE68EF9662}"/>
              </a:ext>
            </a:extLst>
          </p:cNvPr>
          <p:cNvSpPr>
            <a:spLocks noGrp="1"/>
          </p:cNvSpPr>
          <p:nvPr>
            <p:ph sz="quarter" idx="12"/>
          </p:nvPr>
        </p:nvSpPr>
        <p:spPr>
          <a:xfrm>
            <a:off x="6198489" y="1514475"/>
            <a:ext cx="5438775" cy="4857750"/>
          </a:xfrm>
        </p:spPr>
        <p:txBody>
          <a:bodyPr wrap="square">
            <a:normAutofit fontScale="92500" lnSpcReduction="10000"/>
          </a:bodyPr>
          <a:lstStyle/>
          <a:p>
            <a:r>
              <a:rPr lang="en-US" sz="2800" b="1"/>
              <a:t>Legal Services Lawyers</a:t>
            </a:r>
          </a:p>
          <a:p>
            <a:pPr lvl="1"/>
            <a:r>
              <a:rPr lang="en-US" sz="2800"/>
              <a:t>Sometimes long waitlists</a:t>
            </a:r>
          </a:p>
          <a:p>
            <a:pPr lvl="1"/>
            <a:r>
              <a:rPr lang="en-US" sz="2800"/>
              <a:t>Often more in-depth representation</a:t>
            </a:r>
          </a:p>
          <a:p>
            <a:pPr lvl="1"/>
            <a:r>
              <a:rPr lang="en-US" sz="2800"/>
              <a:t>Free service</a:t>
            </a:r>
          </a:p>
          <a:p>
            <a:r>
              <a:rPr lang="en-US" sz="2800" i="1"/>
              <a:t>Different models</a:t>
            </a:r>
            <a:r>
              <a:rPr lang="en-US" sz="2800"/>
              <a:t>:</a:t>
            </a:r>
          </a:p>
          <a:p>
            <a:pPr lvl="1"/>
            <a:r>
              <a:rPr lang="en-US" sz="2800"/>
              <a:t>Direct representation</a:t>
            </a:r>
          </a:p>
          <a:p>
            <a:pPr lvl="1"/>
            <a:r>
              <a:rPr lang="en-US" sz="2800"/>
              <a:t>Finding Pro-Bono assistance</a:t>
            </a:r>
          </a:p>
          <a:p>
            <a:r>
              <a:rPr lang="en-US" sz="2800" i="1"/>
              <a:t>Intake</a:t>
            </a:r>
            <a:r>
              <a:rPr lang="en-US" sz="2800"/>
              <a:t> </a:t>
            </a:r>
          </a:p>
          <a:p>
            <a:pPr lvl="1"/>
            <a:r>
              <a:rPr lang="en-US" sz="2800"/>
              <a:t>Does not mean they will take case</a:t>
            </a:r>
          </a:p>
          <a:p>
            <a:r>
              <a:rPr lang="en-US" sz="2800" i="1"/>
              <a:t>Limited detained work</a:t>
            </a:r>
          </a:p>
          <a:p>
            <a:pPr lvl="1"/>
            <a:endParaRPr lang="en-US"/>
          </a:p>
        </p:txBody>
      </p:sp>
      <p:sp>
        <p:nvSpPr>
          <p:cNvPr id="7" name="Text Placeholder 6">
            <a:extLst>
              <a:ext uri="{FF2B5EF4-FFF2-40B4-BE49-F238E27FC236}">
                <a16:creationId xmlns:a16="http://schemas.microsoft.com/office/drawing/2014/main" id="{E8EE1D4B-BA07-BB3D-B28B-1A7F976F3B06}"/>
              </a:ext>
            </a:extLst>
          </p:cNvPr>
          <p:cNvSpPr>
            <a:spLocks noGrp="1"/>
          </p:cNvSpPr>
          <p:nvPr>
            <p:ph type="body" sz="quarter" idx="13"/>
          </p:nvPr>
        </p:nvSpPr>
        <p:spPr>
          <a:xfrm>
            <a:off x="554037" y="1101337"/>
            <a:ext cx="11082528" cy="276999"/>
          </a:xfrm>
        </p:spPr>
        <p:txBody>
          <a:bodyPr wrap="square">
            <a:normAutofit/>
          </a:bodyPr>
          <a:lstStyle/>
          <a:p>
            <a:r>
              <a:rPr lang="en-US"/>
              <a:t>Immigration law is extremely complicated</a:t>
            </a:r>
          </a:p>
        </p:txBody>
      </p:sp>
      <p:graphicFrame>
        <p:nvGraphicFramePr>
          <p:cNvPr id="9" name="Content Placeholder 4">
            <a:extLst>
              <a:ext uri="{FF2B5EF4-FFF2-40B4-BE49-F238E27FC236}">
                <a16:creationId xmlns:a16="http://schemas.microsoft.com/office/drawing/2014/main" id="{DD06C1BB-5F03-C501-5073-2A083CC7EB37}"/>
              </a:ext>
            </a:extLst>
          </p:cNvPr>
          <p:cNvGraphicFramePr>
            <a:graphicFrameLocks noGrp="1"/>
          </p:cNvGraphicFramePr>
          <p:nvPr>
            <p:ph sz="quarter" idx="11"/>
            <p:extLst>
              <p:ext uri="{D42A27DB-BD31-4B8C-83A1-F6EECF244321}">
                <p14:modId xmlns:p14="http://schemas.microsoft.com/office/powerpoint/2010/main" val="3079862817"/>
              </p:ext>
            </p:extLst>
          </p:nvPr>
        </p:nvGraphicFramePr>
        <p:xfrm>
          <a:off x="554735" y="1514475"/>
          <a:ext cx="5438775"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83ACE56-D1CE-EE87-16B4-165F0FFE9FEF}"/>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59728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p55"/>
          <p:cNvSpPr txBox="1">
            <a:spLocks noGrp="1"/>
          </p:cNvSpPr>
          <p:nvPr>
            <p:ph idx="1"/>
          </p:nvPr>
        </p:nvSpPr>
        <p:spPr>
          <a:prstGeom prst="rect">
            <a:avLst/>
          </a:prstGeom>
          <a:noFill/>
          <a:ln>
            <a:noFill/>
          </a:ln>
        </p:spPr>
        <p:txBody>
          <a:bodyPr spcFirstLastPara="1" vert="horz" wrap="square" lIns="91433" tIns="45700" rIns="91433" bIns="45700" rtlCol="0" anchor="t" anchorCtr="0">
            <a:normAutofit/>
          </a:bodyPr>
          <a:lstStyle/>
          <a:p>
            <a:pPr marL="237061" indent="-67732">
              <a:spcBef>
                <a:spcPts val="0"/>
              </a:spcBef>
              <a:buSzPts val="2000"/>
              <a:buNone/>
            </a:pPr>
            <a:endParaRPr sz="2667"/>
          </a:p>
          <a:p>
            <a:pPr marL="372524" lvl="1" indent="0">
              <a:buSzPts val="1500"/>
              <a:buNone/>
            </a:pPr>
            <a:endParaRPr sz="2000"/>
          </a:p>
          <a:p>
            <a:pPr marL="0" indent="0">
              <a:buNone/>
            </a:pPr>
            <a:endParaRPr/>
          </a:p>
        </p:txBody>
      </p:sp>
      <p:sp>
        <p:nvSpPr>
          <p:cNvPr id="324" name="Google Shape;324;p5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lgn="ctr">
              <a:buSzPts val="3000"/>
            </a:pPr>
            <a:r>
              <a:rPr lang="en" sz="3000"/>
              <a:t>Overview of Department of Homeland Security</a:t>
            </a:r>
            <a:endParaRPr sz="3000"/>
          </a:p>
        </p:txBody>
      </p:sp>
      <p:grpSp>
        <p:nvGrpSpPr>
          <p:cNvPr id="326" name="Google Shape;326;p55"/>
          <p:cNvGrpSpPr/>
          <p:nvPr/>
        </p:nvGrpSpPr>
        <p:grpSpPr>
          <a:xfrm>
            <a:off x="2145538" y="1323168"/>
            <a:ext cx="7895173" cy="4857021"/>
            <a:chOff x="0" y="0"/>
            <a:chExt cx="6400800" cy="4622799"/>
          </a:xfrm>
        </p:grpSpPr>
        <p:sp>
          <p:nvSpPr>
            <p:cNvPr id="327" name="Google Shape;327;p55"/>
            <p:cNvSpPr/>
            <p:nvPr/>
          </p:nvSpPr>
          <p:spPr>
            <a:xfrm>
              <a:off x="0" y="0"/>
              <a:ext cx="6400800" cy="2080200"/>
            </a:xfrm>
            <a:prstGeom prst="roundRect">
              <a:avLst>
                <a:gd name="adj" fmla="val 10000"/>
              </a:avLst>
            </a:prstGeom>
            <a:solidFill>
              <a:srgbClr val="CCD3EA">
                <a:alpha val="88240"/>
              </a:srgbClr>
            </a:solidFill>
            <a:ln w="12700" cap="flat" cmpd="sng">
              <a:solidFill>
                <a:srgbClr val="CCD3EA">
                  <a:alpha val="88240"/>
                </a:srgbClr>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28" name="Google Shape;328;p55"/>
            <p:cNvSpPr/>
            <p:nvPr/>
          </p:nvSpPr>
          <p:spPr>
            <a:xfrm>
              <a:off x="192024" y="277368"/>
              <a:ext cx="1880100" cy="1525500"/>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29" name="Google Shape;329;p55"/>
            <p:cNvSpPr/>
            <p:nvPr/>
          </p:nvSpPr>
          <p:spPr>
            <a:xfrm rot="10800000">
              <a:off x="192159" y="2080299"/>
              <a:ext cx="1880100" cy="2542500"/>
            </a:xfrm>
            <a:prstGeom prst="round2SameRect">
              <a:avLst>
                <a:gd name="adj1" fmla="val 10500"/>
                <a:gd name="adj2" fmla="val 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0" name="Google Shape;330;p55"/>
            <p:cNvSpPr txBox="1"/>
            <p:nvPr/>
          </p:nvSpPr>
          <p:spPr>
            <a:xfrm>
              <a:off x="249848" y="2080259"/>
              <a:ext cx="1764600" cy="2484600"/>
            </a:xfrm>
            <a:prstGeom prst="rect">
              <a:avLst/>
            </a:prstGeom>
            <a:noFill/>
            <a:ln>
              <a:noFill/>
            </a:ln>
          </p:spPr>
          <p:txBody>
            <a:bodyPr spcFirstLastPara="1" wrap="square" lIns="120900" tIns="120900" rIns="120900" bIns="120900" anchor="t" anchorCtr="0">
              <a:noAutofit/>
            </a:bodyPr>
            <a:lstStyle/>
            <a:p>
              <a:pPr algn="ctr">
                <a:lnSpc>
                  <a:spcPct val="90000"/>
                </a:lnSpc>
                <a:buClr>
                  <a:schemeClr val="lt1"/>
                </a:buClr>
                <a:buSzPts val="1300"/>
              </a:pPr>
              <a:r>
                <a:rPr lang="en" sz="2000">
                  <a:solidFill>
                    <a:schemeClr val="lt1"/>
                  </a:solidFill>
                  <a:latin typeface="Calibri"/>
                  <a:ea typeface="Calibri"/>
                  <a:cs typeface="Calibri"/>
                  <a:sym typeface="Calibri"/>
                </a:rPr>
                <a:t>Immigration Police / Enforcement, Detention &amp; Deportation, representing the DHS in immigration proceedings</a:t>
              </a:r>
              <a:endParaRPr sz="1733">
                <a:solidFill>
                  <a:srgbClr val="000000"/>
                </a:solidFill>
                <a:latin typeface="Arial"/>
                <a:ea typeface="Arial"/>
                <a:cs typeface="Arial"/>
                <a:sym typeface="Arial"/>
              </a:endParaRPr>
            </a:p>
          </p:txBody>
        </p:sp>
        <p:sp>
          <p:nvSpPr>
            <p:cNvPr id="331" name="Google Shape;331;p55"/>
            <p:cNvSpPr/>
            <p:nvPr/>
          </p:nvSpPr>
          <p:spPr>
            <a:xfrm>
              <a:off x="2260282" y="277368"/>
              <a:ext cx="1880100" cy="1525500"/>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2" name="Google Shape;332;p55"/>
            <p:cNvSpPr/>
            <p:nvPr/>
          </p:nvSpPr>
          <p:spPr>
            <a:xfrm rot="10800000">
              <a:off x="2260417" y="2080299"/>
              <a:ext cx="1880100" cy="2542500"/>
            </a:xfrm>
            <a:prstGeom prst="round2SameRect">
              <a:avLst>
                <a:gd name="adj1" fmla="val 10500"/>
                <a:gd name="adj2" fmla="val 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3" name="Google Shape;333;p55"/>
            <p:cNvSpPr txBox="1"/>
            <p:nvPr/>
          </p:nvSpPr>
          <p:spPr>
            <a:xfrm>
              <a:off x="2318106" y="2080259"/>
              <a:ext cx="1764600" cy="2484600"/>
            </a:xfrm>
            <a:prstGeom prst="rect">
              <a:avLst/>
            </a:prstGeom>
            <a:noFill/>
            <a:ln>
              <a:noFill/>
            </a:ln>
          </p:spPr>
          <p:txBody>
            <a:bodyPr spcFirstLastPara="1" wrap="square" lIns="120900" tIns="120900" rIns="120900" bIns="120900" anchor="t" anchorCtr="0">
              <a:noAutofit/>
            </a:bodyPr>
            <a:lstStyle/>
            <a:p>
              <a:pPr algn="ctr">
                <a:lnSpc>
                  <a:spcPct val="90000"/>
                </a:lnSpc>
                <a:buClr>
                  <a:schemeClr val="lt1"/>
                </a:buClr>
                <a:buSzPts val="1300"/>
              </a:pPr>
              <a:r>
                <a:rPr lang="en" sz="2000">
                  <a:solidFill>
                    <a:schemeClr val="lt1"/>
                  </a:solidFill>
                  <a:latin typeface="Calibri"/>
                  <a:ea typeface="Calibri"/>
                  <a:cs typeface="Calibri"/>
                  <a:sym typeface="Calibri"/>
                </a:rPr>
                <a:t>Enforcement at the border and within 100 miles of the border, checkpoints, and ports of entries</a:t>
              </a:r>
              <a:endParaRPr sz="1733">
                <a:solidFill>
                  <a:srgbClr val="000000"/>
                </a:solidFill>
                <a:latin typeface="Arial"/>
                <a:ea typeface="Arial"/>
                <a:cs typeface="Arial"/>
                <a:sym typeface="Arial"/>
              </a:endParaRPr>
            </a:p>
          </p:txBody>
        </p:sp>
        <p:sp>
          <p:nvSpPr>
            <p:cNvPr id="334" name="Google Shape;334;p55"/>
            <p:cNvSpPr/>
            <p:nvPr/>
          </p:nvSpPr>
          <p:spPr>
            <a:xfrm>
              <a:off x="4328541" y="277368"/>
              <a:ext cx="1880100" cy="1525500"/>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5" name="Google Shape;335;p55"/>
            <p:cNvSpPr/>
            <p:nvPr/>
          </p:nvSpPr>
          <p:spPr>
            <a:xfrm rot="10800000">
              <a:off x="4328676" y="2080299"/>
              <a:ext cx="1880100" cy="2542500"/>
            </a:xfrm>
            <a:prstGeom prst="round2SameRect">
              <a:avLst>
                <a:gd name="adj1" fmla="val 10500"/>
                <a:gd name="adj2" fmla="val 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6" name="Google Shape;336;p55"/>
            <p:cNvSpPr txBox="1"/>
            <p:nvPr/>
          </p:nvSpPr>
          <p:spPr>
            <a:xfrm>
              <a:off x="4386365" y="2080259"/>
              <a:ext cx="1764600" cy="2484600"/>
            </a:xfrm>
            <a:prstGeom prst="rect">
              <a:avLst/>
            </a:prstGeom>
            <a:noFill/>
            <a:ln>
              <a:noFill/>
            </a:ln>
          </p:spPr>
          <p:txBody>
            <a:bodyPr spcFirstLastPara="1" wrap="square" lIns="120900" tIns="120900" rIns="120900" bIns="120900" anchor="t" anchorCtr="0">
              <a:noAutofit/>
            </a:bodyPr>
            <a:lstStyle/>
            <a:p>
              <a:pPr algn="ctr">
                <a:lnSpc>
                  <a:spcPct val="90000"/>
                </a:lnSpc>
                <a:buClr>
                  <a:schemeClr val="lt1"/>
                </a:buClr>
                <a:buSzPts val="1300"/>
              </a:pPr>
              <a:r>
                <a:rPr lang="en" sz="2000">
                  <a:solidFill>
                    <a:schemeClr val="lt1"/>
                  </a:solidFill>
                  <a:latin typeface="Calibri"/>
                  <a:ea typeface="Calibri"/>
                  <a:cs typeface="Calibri"/>
                  <a:sym typeface="Calibri"/>
                </a:rPr>
                <a:t>Adjudicates petitions for immigration benefits (asylum, green cards, citizenship, special visas)</a:t>
              </a:r>
              <a:endParaRPr sz="1733">
                <a:solidFill>
                  <a:srgbClr val="000000"/>
                </a:solidFill>
                <a:latin typeface="Arial"/>
                <a:ea typeface="Arial"/>
                <a:cs typeface="Arial"/>
                <a:sym typeface="Arial"/>
              </a:endParaRPr>
            </a:p>
          </p:txBody>
        </p:sp>
      </p:grpSp>
      <p:sp>
        <p:nvSpPr>
          <p:cNvPr id="337" name="Google Shape;337;p55"/>
          <p:cNvSpPr txBox="1"/>
          <p:nvPr/>
        </p:nvSpPr>
        <p:spPr>
          <a:xfrm>
            <a:off x="2650886" y="1952047"/>
            <a:ext cx="1773200" cy="985092"/>
          </a:xfrm>
          <a:prstGeom prst="rect">
            <a:avLst/>
          </a:prstGeom>
          <a:noFill/>
          <a:ln>
            <a:noFill/>
          </a:ln>
        </p:spPr>
        <p:txBody>
          <a:bodyPr spcFirstLastPara="1" wrap="square" lIns="121900" tIns="60967" rIns="121900" bIns="60967" anchor="t" anchorCtr="0">
            <a:spAutoFit/>
          </a:bodyPr>
          <a:lstStyle/>
          <a:p>
            <a:pPr algn="ctr">
              <a:buClr>
                <a:srgbClr val="000000"/>
              </a:buClr>
              <a:buSzPts val="1400"/>
            </a:pPr>
            <a:r>
              <a:rPr lang="en" sz="1867" b="1">
                <a:solidFill>
                  <a:schemeClr val="dk1"/>
                </a:solidFill>
                <a:latin typeface="Calibri"/>
                <a:ea typeface="Calibri"/>
                <a:cs typeface="Calibri"/>
                <a:sym typeface="Calibri"/>
              </a:rPr>
              <a:t>Immigration &amp; Customs Enforcement</a:t>
            </a:r>
            <a:endParaRPr sz="1467">
              <a:solidFill>
                <a:srgbClr val="000000"/>
              </a:solidFill>
              <a:latin typeface="Arial"/>
              <a:ea typeface="Arial"/>
              <a:cs typeface="Arial"/>
              <a:sym typeface="Arial"/>
            </a:endParaRPr>
          </a:p>
        </p:txBody>
      </p:sp>
      <p:sp>
        <p:nvSpPr>
          <p:cNvPr id="338" name="Google Shape;338;p55"/>
          <p:cNvSpPr txBox="1"/>
          <p:nvPr/>
        </p:nvSpPr>
        <p:spPr>
          <a:xfrm>
            <a:off x="5338586" y="1952055"/>
            <a:ext cx="1509200" cy="985092"/>
          </a:xfrm>
          <a:prstGeom prst="rect">
            <a:avLst/>
          </a:prstGeom>
          <a:noFill/>
          <a:ln>
            <a:noFill/>
          </a:ln>
        </p:spPr>
        <p:txBody>
          <a:bodyPr spcFirstLastPara="1" wrap="square" lIns="121900" tIns="60967" rIns="121900" bIns="60967" anchor="t" anchorCtr="0">
            <a:spAutoFit/>
          </a:bodyPr>
          <a:lstStyle/>
          <a:p>
            <a:pPr algn="ctr">
              <a:buClr>
                <a:srgbClr val="000000"/>
              </a:buClr>
              <a:buSzPts val="1400"/>
            </a:pPr>
            <a:r>
              <a:rPr lang="en" sz="1867" b="1">
                <a:solidFill>
                  <a:schemeClr val="dk1"/>
                </a:solidFill>
                <a:latin typeface="Calibri"/>
                <a:ea typeface="Calibri"/>
                <a:cs typeface="Calibri"/>
                <a:sym typeface="Calibri"/>
              </a:rPr>
              <a:t>Customs &amp; Border Protection</a:t>
            </a:r>
            <a:endParaRPr sz="1467">
              <a:solidFill>
                <a:srgbClr val="000000"/>
              </a:solidFill>
              <a:latin typeface="Arial"/>
              <a:ea typeface="Arial"/>
              <a:cs typeface="Arial"/>
              <a:sym typeface="Arial"/>
            </a:endParaRPr>
          </a:p>
        </p:txBody>
      </p:sp>
      <p:sp>
        <p:nvSpPr>
          <p:cNvPr id="339" name="Google Shape;339;p55"/>
          <p:cNvSpPr txBox="1"/>
          <p:nvPr/>
        </p:nvSpPr>
        <p:spPr>
          <a:xfrm>
            <a:off x="7610935" y="1952047"/>
            <a:ext cx="2004800" cy="985092"/>
          </a:xfrm>
          <a:prstGeom prst="rect">
            <a:avLst/>
          </a:prstGeom>
          <a:noFill/>
          <a:ln>
            <a:noFill/>
          </a:ln>
        </p:spPr>
        <p:txBody>
          <a:bodyPr spcFirstLastPara="1" wrap="square" lIns="121900" tIns="60967" rIns="121900" bIns="60967" anchor="t" anchorCtr="0">
            <a:spAutoFit/>
          </a:bodyPr>
          <a:lstStyle/>
          <a:p>
            <a:pPr algn="ctr">
              <a:buClr>
                <a:srgbClr val="000000"/>
              </a:buClr>
              <a:buSzPts val="1400"/>
            </a:pPr>
            <a:r>
              <a:rPr lang="en" sz="1867" b="1">
                <a:solidFill>
                  <a:schemeClr val="dk1"/>
                </a:solidFill>
                <a:latin typeface="Calibri"/>
                <a:ea typeface="Calibri"/>
                <a:cs typeface="Calibri"/>
                <a:sym typeface="Calibri"/>
              </a:rPr>
              <a:t>U.S. Citizenship &amp; Immigration Services</a:t>
            </a:r>
            <a:endParaRPr sz="1467">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A0B7C3E1-BFF3-BB5B-E70F-48D9BE6AFDD8}"/>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5753-CE97-FF49-1857-D622C64B580C}"/>
              </a:ext>
            </a:extLst>
          </p:cNvPr>
          <p:cNvSpPr>
            <a:spLocks noGrp="1"/>
          </p:cNvSpPr>
          <p:nvPr>
            <p:ph type="title"/>
          </p:nvPr>
        </p:nvSpPr>
        <p:spPr>
          <a:xfrm>
            <a:off x="561109" y="503670"/>
            <a:ext cx="11081327" cy="1013836"/>
          </a:xfrm>
        </p:spPr>
        <p:txBody>
          <a:bodyPr>
            <a:normAutofit/>
          </a:bodyPr>
          <a:lstStyle/>
          <a:p>
            <a:r>
              <a:rPr lang="en-US" sz="3500"/>
              <a:t>Legal Representation Fund (LRF)</a:t>
            </a:r>
            <a:endParaRPr lang="en-US"/>
          </a:p>
        </p:txBody>
      </p:sp>
      <p:pic>
        <p:nvPicPr>
          <p:cNvPr id="8" name="Content Placeholder 7" descr="Boston Immigration Justice Accompaniment Network (BIJAN) | Greg Motz ...">
            <a:extLst>
              <a:ext uri="{FF2B5EF4-FFF2-40B4-BE49-F238E27FC236}">
                <a16:creationId xmlns:a16="http://schemas.microsoft.com/office/drawing/2014/main" id="{8B089055-9E4A-AA35-1E9A-2525FA4C8EB6}"/>
              </a:ext>
            </a:extLst>
          </p:cNvPr>
          <p:cNvPicPr>
            <a:picLocks noGrp="1" noChangeAspect="1"/>
          </p:cNvPicPr>
          <p:nvPr>
            <p:ph idx="1"/>
          </p:nvPr>
        </p:nvPicPr>
        <p:blipFill>
          <a:blip r:embed="rId2"/>
          <a:stretch>
            <a:fillRect/>
          </a:stretch>
        </p:blipFill>
        <p:spPr>
          <a:xfrm>
            <a:off x="9295099" y="96332"/>
            <a:ext cx="2466544" cy="2429743"/>
          </a:xfrm>
        </p:spPr>
      </p:pic>
      <p:pic>
        <p:nvPicPr>
          <p:cNvPr id="10" name="Picture 9">
            <a:extLst>
              <a:ext uri="{FF2B5EF4-FFF2-40B4-BE49-F238E27FC236}">
                <a16:creationId xmlns:a16="http://schemas.microsoft.com/office/drawing/2014/main" id="{03E53600-E60B-8BA0-4434-783C72CEB995}"/>
              </a:ext>
            </a:extLst>
          </p:cNvPr>
          <p:cNvPicPr>
            <a:picLocks noChangeAspect="1"/>
          </p:cNvPicPr>
          <p:nvPr/>
        </p:nvPicPr>
        <p:blipFill>
          <a:blip r:embed="rId3"/>
          <a:stretch>
            <a:fillRect/>
          </a:stretch>
        </p:blipFill>
        <p:spPr>
          <a:xfrm>
            <a:off x="7742569" y="3648002"/>
            <a:ext cx="4246405" cy="2828998"/>
          </a:xfrm>
          <a:prstGeom prst="rect">
            <a:avLst/>
          </a:prstGeom>
        </p:spPr>
      </p:pic>
      <p:sp>
        <p:nvSpPr>
          <p:cNvPr id="11" name="TextBox 10">
            <a:extLst>
              <a:ext uri="{FF2B5EF4-FFF2-40B4-BE49-F238E27FC236}">
                <a16:creationId xmlns:a16="http://schemas.microsoft.com/office/drawing/2014/main" id="{99FE9109-1ABF-17BE-750F-C7AEA061D1BD}"/>
              </a:ext>
            </a:extLst>
          </p:cNvPr>
          <p:cNvSpPr txBox="1"/>
          <p:nvPr/>
        </p:nvSpPr>
        <p:spPr>
          <a:xfrm>
            <a:off x="7841888" y="2885279"/>
            <a:ext cx="34971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Display"/>
                <a:ea typeface="+mn-ea"/>
                <a:cs typeface="+mn-cs"/>
              </a:rPr>
              <a:t>LRF Intake Process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8EF887F9-8089-054F-0B98-1E812EF4023A}"/>
              </a:ext>
            </a:extLst>
          </p:cNvPr>
          <p:cNvSpPr txBox="1"/>
          <p:nvPr/>
        </p:nvSpPr>
        <p:spPr>
          <a:xfrm>
            <a:off x="738910" y="4464241"/>
            <a:ext cx="61883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Phone Numbers to Call: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Detained Hotline: (617)637-8195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Family &amp; Friends Hotline: (617)396-7143</a:t>
            </a:r>
          </a:p>
        </p:txBody>
      </p:sp>
      <p:graphicFrame>
        <p:nvGraphicFramePr>
          <p:cNvPr id="14" name="TextBox 8">
            <a:extLst>
              <a:ext uri="{FF2B5EF4-FFF2-40B4-BE49-F238E27FC236}">
                <a16:creationId xmlns:a16="http://schemas.microsoft.com/office/drawing/2014/main" id="{9FBBB8A2-3696-A357-9B65-453E64238291}"/>
              </a:ext>
            </a:extLst>
          </p:cNvPr>
          <p:cNvGraphicFramePr/>
          <p:nvPr>
            <p:extLst>
              <p:ext uri="{D42A27DB-BD31-4B8C-83A1-F6EECF244321}">
                <p14:modId xmlns:p14="http://schemas.microsoft.com/office/powerpoint/2010/main" val="2328599095"/>
              </p:ext>
            </p:extLst>
          </p:nvPr>
        </p:nvGraphicFramePr>
        <p:xfrm>
          <a:off x="441902" y="1193430"/>
          <a:ext cx="6831733" cy="3139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229382B-8E29-65E4-18CE-72586735915E}"/>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417070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8CF5C-C3EE-AF4A-07D3-1D4AF4DF7BE6}"/>
              </a:ext>
            </a:extLst>
          </p:cNvPr>
          <p:cNvSpPr>
            <a:spLocks noGrp="1"/>
          </p:cNvSpPr>
          <p:nvPr>
            <p:ph type="title"/>
          </p:nvPr>
        </p:nvSpPr>
        <p:spPr>
          <a:xfrm>
            <a:off x="793662" y="386930"/>
            <a:ext cx="10066122" cy="1298448"/>
          </a:xfrm>
        </p:spPr>
        <p:txBody>
          <a:bodyPr anchor="b">
            <a:normAutofit/>
          </a:bodyPr>
          <a:lstStyle/>
          <a:p>
            <a:r>
              <a:rPr lang="en-US" sz="4800">
                <a:solidFill>
                  <a:schemeClr val="tx1"/>
                </a:solidFill>
              </a:rPr>
              <a:t>Habeas Background </a:t>
            </a:r>
          </a:p>
        </p:txBody>
      </p:sp>
      <p:sp>
        <p:nvSpPr>
          <p:cNvPr id="3" name="Content Placeholder 2">
            <a:extLst>
              <a:ext uri="{FF2B5EF4-FFF2-40B4-BE49-F238E27FC236}">
                <a16:creationId xmlns:a16="http://schemas.microsoft.com/office/drawing/2014/main" id="{E3871588-7B1E-FD9D-A837-EE378E01D81F}"/>
              </a:ext>
            </a:extLst>
          </p:cNvPr>
          <p:cNvSpPr>
            <a:spLocks noGrp="1"/>
          </p:cNvSpPr>
          <p:nvPr>
            <p:ph idx="1"/>
          </p:nvPr>
        </p:nvSpPr>
        <p:spPr>
          <a:xfrm>
            <a:off x="444950" y="1818862"/>
            <a:ext cx="6184049" cy="4381352"/>
          </a:xfrm>
        </p:spPr>
        <p:txBody>
          <a:bodyPr vert="horz" lIns="91440" tIns="45720" rIns="91440" bIns="45720" rtlCol="0" anchor="ctr">
            <a:noAutofit/>
          </a:bodyPr>
          <a:lstStyle/>
          <a:p>
            <a:r>
              <a:rPr lang="en-US" sz="2400"/>
              <a:t>Habeas is filed in Federal Court</a:t>
            </a:r>
          </a:p>
          <a:p>
            <a:r>
              <a:rPr lang="en-US" sz="2400"/>
              <a:t>Venue &amp; Jurisdiction required</a:t>
            </a:r>
          </a:p>
          <a:p>
            <a:r>
              <a:rPr lang="en-US" sz="2400"/>
              <a:t>Individuals concerned about status should (a) consult with an immigration lawyer now, and (b) if pursuing legal representation, have a signed G28 on file with a lawyer </a:t>
            </a:r>
          </a:p>
          <a:p>
            <a:r>
              <a:rPr lang="en-US" sz="2400"/>
              <a:t>Mass Specific 48 hour hold rule</a:t>
            </a:r>
          </a:p>
          <a:p>
            <a:pPr lvl="1"/>
            <a:r>
              <a:rPr lang="en-US"/>
              <a:t>Should prevent removal “from jurisdiction” for 48 hours</a:t>
            </a:r>
          </a:p>
          <a:p>
            <a:pPr marL="457200" lvl="1" indent="0">
              <a:buNone/>
            </a:pPr>
            <a:endParaRPr lang="en-US" sz="1600"/>
          </a:p>
          <a:p>
            <a:pPr lvl="1"/>
            <a:endParaRPr lang="en-US" sz="1600"/>
          </a:p>
        </p:txBody>
      </p:sp>
      <p:pic>
        <p:nvPicPr>
          <p:cNvPr id="7" name="Graphic 6" descr="Judge">
            <a:extLst>
              <a:ext uri="{FF2B5EF4-FFF2-40B4-BE49-F238E27FC236}">
                <a16:creationId xmlns:a16="http://schemas.microsoft.com/office/drawing/2014/main" id="{3448D510-E7AE-1084-86D8-EA70355FA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9548" y="2484255"/>
            <a:ext cx="3714244" cy="3714244"/>
          </a:xfrm>
          <a:prstGeom prst="rect">
            <a:avLst/>
          </a:prstGeom>
        </p:spPr>
      </p:pic>
      <p:sp>
        <p:nvSpPr>
          <p:cNvPr id="6" name="TextBox 5">
            <a:extLst>
              <a:ext uri="{FF2B5EF4-FFF2-40B4-BE49-F238E27FC236}">
                <a16:creationId xmlns:a16="http://schemas.microsoft.com/office/drawing/2014/main" id="{8B612118-5390-5D60-AACF-E586F9398B45}"/>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3478059120"/>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A8E00-01A6-9F31-0AF7-04582F09105A}"/>
              </a:ext>
            </a:extLst>
          </p:cNvPr>
          <p:cNvSpPr>
            <a:spLocks noGrp="1"/>
          </p:cNvSpPr>
          <p:nvPr>
            <p:ph type="title"/>
          </p:nvPr>
        </p:nvSpPr>
        <p:spPr>
          <a:xfrm>
            <a:off x="139700" y="166487"/>
            <a:ext cx="10515600" cy="650875"/>
          </a:xfrm>
        </p:spPr>
        <p:txBody>
          <a:bodyPr wrap="square" anchor="ctr">
            <a:normAutofit fontScale="90000"/>
          </a:bodyPr>
          <a:lstStyle/>
          <a:p>
            <a:pPr algn="ctr"/>
            <a:r>
              <a:rPr lang="en-US"/>
              <a:t>Habeas Project: </a:t>
            </a:r>
            <a:br>
              <a:rPr lang="en-US"/>
            </a:br>
            <a:r>
              <a:rPr lang="en-US"/>
              <a:t>immigrationhabeasproject@gmail.com</a:t>
            </a:r>
          </a:p>
        </p:txBody>
      </p:sp>
      <p:grpSp>
        <p:nvGrpSpPr>
          <p:cNvPr id="4" name="Group 3">
            <a:extLst>
              <a:ext uri="{FF2B5EF4-FFF2-40B4-BE49-F238E27FC236}">
                <a16:creationId xmlns:a16="http://schemas.microsoft.com/office/drawing/2014/main" id="{A6F7A4FC-2596-C57E-053A-FD978861A937}"/>
              </a:ext>
            </a:extLst>
          </p:cNvPr>
          <p:cNvGrpSpPr/>
          <p:nvPr/>
        </p:nvGrpSpPr>
        <p:grpSpPr>
          <a:xfrm>
            <a:off x="838200" y="1752599"/>
            <a:ext cx="10518549" cy="4629151"/>
            <a:chOff x="838200" y="1294825"/>
            <a:chExt cx="10518549" cy="4870408"/>
          </a:xfrm>
        </p:grpSpPr>
        <p:sp>
          <p:nvSpPr>
            <p:cNvPr id="6" name="Freeform: Shape 5">
              <a:extLst>
                <a:ext uri="{FF2B5EF4-FFF2-40B4-BE49-F238E27FC236}">
                  <a16:creationId xmlns:a16="http://schemas.microsoft.com/office/drawing/2014/main" id="{2BC69ECE-C1DF-CA08-6618-D27AF92BBB6E}"/>
                </a:ext>
              </a:extLst>
            </p:cNvPr>
            <p:cNvSpPr/>
            <p:nvPr/>
          </p:nvSpPr>
          <p:spPr>
            <a:xfrm>
              <a:off x="838200" y="4067752"/>
              <a:ext cx="2628900" cy="2097481"/>
            </a:xfrm>
            <a:custGeom>
              <a:avLst/>
              <a:gdLst>
                <a:gd name="connsiteX0" fmla="*/ 0 w 2628900"/>
                <a:gd name="connsiteY0" fmla="*/ 0 h 1206444"/>
                <a:gd name="connsiteX1" fmla="*/ 2628900 w 2628900"/>
                <a:gd name="connsiteY1" fmla="*/ 0 h 1206444"/>
                <a:gd name="connsiteX2" fmla="*/ 2628900 w 2628900"/>
                <a:gd name="connsiteY2" fmla="*/ 1206444 h 1206444"/>
                <a:gd name="connsiteX3" fmla="*/ 0 w 2628900"/>
                <a:gd name="connsiteY3" fmla="*/ 1206444 h 1206444"/>
                <a:gd name="connsiteX4" fmla="*/ 0 w 2628900"/>
                <a:gd name="connsiteY4" fmla="*/ 0 h 120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1206444">
                  <a:moveTo>
                    <a:pt x="0" y="0"/>
                  </a:moveTo>
                  <a:lnTo>
                    <a:pt x="2628900" y="0"/>
                  </a:lnTo>
                  <a:lnTo>
                    <a:pt x="2628900" y="1206444"/>
                  </a:lnTo>
                  <a:lnTo>
                    <a:pt x="0" y="120644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967" tIns="106680" rIns="186967" bIns="10668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Emergency Habeas Filing screening:</a:t>
              </a:r>
            </a:p>
          </p:txBody>
        </p:sp>
        <p:sp>
          <p:nvSpPr>
            <p:cNvPr id="7" name="Freeform: Shape 6">
              <a:extLst>
                <a:ext uri="{FF2B5EF4-FFF2-40B4-BE49-F238E27FC236}">
                  <a16:creationId xmlns:a16="http://schemas.microsoft.com/office/drawing/2014/main" id="{F073E926-A040-08AE-E019-80A73A5C55CB}"/>
                </a:ext>
              </a:extLst>
            </p:cNvPr>
            <p:cNvSpPr/>
            <p:nvPr/>
          </p:nvSpPr>
          <p:spPr>
            <a:xfrm>
              <a:off x="3470049" y="4067753"/>
              <a:ext cx="7886700" cy="2097141"/>
            </a:xfrm>
            <a:custGeom>
              <a:avLst/>
              <a:gdLst>
                <a:gd name="connsiteX0" fmla="*/ 0 w 7886700"/>
                <a:gd name="connsiteY0" fmla="*/ 0 h 1206444"/>
                <a:gd name="connsiteX1" fmla="*/ 7886700 w 7886700"/>
                <a:gd name="connsiteY1" fmla="*/ 0 h 1206444"/>
                <a:gd name="connsiteX2" fmla="*/ 7886700 w 7886700"/>
                <a:gd name="connsiteY2" fmla="*/ 1206444 h 1206444"/>
                <a:gd name="connsiteX3" fmla="*/ 0 w 7886700"/>
                <a:gd name="connsiteY3" fmla="*/ 1206444 h 1206444"/>
                <a:gd name="connsiteX4" fmla="*/ 0 w 7886700"/>
                <a:gd name="connsiteY4" fmla="*/ 0 h 120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700" h="1206444">
                  <a:moveTo>
                    <a:pt x="0" y="0"/>
                  </a:moveTo>
                  <a:lnTo>
                    <a:pt x="7886700" y="0"/>
                  </a:lnTo>
                  <a:lnTo>
                    <a:pt x="7886700" y="1206444"/>
                  </a:lnTo>
                  <a:lnTo>
                    <a:pt x="0" y="120644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9980" tIns="139700" rIns="159980" bIns="139700" numCol="1" spcCol="1270" anchor="ctr" anchorCtr="0">
              <a:noAutofit/>
            </a:bodyPr>
            <a:lstStyle/>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Lawful Permanent Resident at Airport</a:t>
              </a:r>
            </a:p>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rPr>
                <a:t>Arrests in Immigration Courthouse</a:t>
              </a:r>
              <a:endPar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Student Visa revocation in violation of constitutional rights </a:t>
              </a:r>
              <a:endPar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endParaRPr>
            </a:p>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An individual subject to expedited removal </a:t>
              </a:r>
              <a:endPar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endParaRPr>
            </a:p>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An individual who has humanitarian factors negating against transfer</a:t>
              </a:r>
            </a:p>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Unconstitutional Detention</a:t>
              </a:r>
              <a:endPar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endParaRPr>
            </a:p>
            <a:p>
              <a:pPr marL="457200" marR="0" lvl="1" indent="0" algn="l" defTabSz="488950" rtl="0" eaLnBrk="1" fontAlgn="auto" latinLnBrk="0" hangingPunct="1">
                <a:lnSpc>
                  <a:spcPct val="90000"/>
                </a:lnSpc>
                <a:spcBef>
                  <a:spcPct val="0"/>
                </a:spcBef>
                <a:spcAft>
                  <a:spcPct val="35000"/>
                </a:spcAft>
                <a:buClrTx/>
                <a:buSzTx/>
                <a:buFontTx/>
                <a:buNone/>
                <a:tabLst/>
                <a:defRPr/>
              </a:pPr>
              <a:r>
                <a:rPr kumimoji="0" lang="en-US" sz="15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Arial"/>
                </a:rPr>
                <a:t>NOTE:  ALL need to all be represented by an immigration attorney</a:t>
              </a:r>
            </a:p>
          </p:txBody>
        </p:sp>
        <p:sp>
          <p:nvSpPr>
            <p:cNvPr id="8" name="Freeform: Shape 7">
              <a:extLst>
                <a:ext uri="{FF2B5EF4-FFF2-40B4-BE49-F238E27FC236}">
                  <a16:creationId xmlns:a16="http://schemas.microsoft.com/office/drawing/2014/main" id="{F75C4DAF-359B-B77C-8E9E-EDC26167DC5D}"/>
                </a:ext>
              </a:extLst>
            </p:cNvPr>
            <p:cNvSpPr/>
            <p:nvPr/>
          </p:nvSpPr>
          <p:spPr>
            <a:xfrm>
              <a:off x="838200" y="2762444"/>
              <a:ext cx="2628901" cy="1855512"/>
            </a:xfrm>
            <a:custGeom>
              <a:avLst/>
              <a:gdLst>
                <a:gd name="connsiteX0" fmla="*/ 0 w 2628900"/>
                <a:gd name="connsiteY0" fmla="*/ 649856 h 1855511"/>
                <a:gd name="connsiteX1" fmla="*/ 1268062 w 2628900"/>
                <a:gd name="connsiteY1" fmla="*/ 649856 h 1855511"/>
                <a:gd name="connsiteX2" fmla="*/ 1268062 w 2628900"/>
                <a:gd name="connsiteY2" fmla="*/ 278327 h 1855511"/>
                <a:gd name="connsiteX3" fmla="*/ 1128899 w 2628900"/>
                <a:gd name="connsiteY3" fmla="*/ 278327 h 1855511"/>
                <a:gd name="connsiteX4" fmla="*/ 1314450 w 2628900"/>
                <a:gd name="connsiteY4" fmla="*/ 0 h 1855511"/>
                <a:gd name="connsiteX5" fmla="*/ 1500001 w 2628900"/>
                <a:gd name="connsiteY5" fmla="*/ 278327 h 1855511"/>
                <a:gd name="connsiteX6" fmla="*/ 1360838 w 2628900"/>
                <a:gd name="connsiteY6" fmla="*/ 278327 h 1855511"/>
                <a:gd name="connsiteX7" fmla="*/ 1360838 w 2628900"/>
                <a:gd name="connsiteY7" fmla="*/ 649856 h 1855511"/>
                <a:gd name="connsiteX8" fmla="*/ 2628900 w 2628900"/>
                <a:gd name="connsiteY8" fmla="*/ 649856 h 1855511"/>
                <a:gd name="connsiteX9" fmla="*/ 2628900 w 2628900"/>
                <a:gd name="connsiteY9" fmla="*/ 1855511 h 1855511"/>
                <a:gd name="connsiteX10" fmla="*/ 0 w 2628900"/>
                <a:gd name="connsiteY10" fmla="*/ 1855511 h 1855511"/>
                <a:gd name="connsiteX11" fmla="*/ 0 w 2628900"/>
                <a:gd name="connsiteY11" fmla="*/ 649856 h 185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1855511">
                  <a:moveTo>
                    <a:pt x="2628900" y="1205655"/>
                  </a:moveTo>
                  <a:lnTo>
                    <a:pt x="1360838" y="1205655"/>
                  </a:lnTo>
                  <a:lnTo>
                    <a:pt x="1360838" y="1577184"/>
                  </a:lnTo>
                  <a:lnTo>
                    <a:pt x="1500001" y="1577184"/>
                  </a:lnTo>
                  <a:lnTo>
                    <a:pt x="1314450" y="1855511"/>
                  </a:lnTo>
                  <a:lnTo>
                    <a:pt x="1128899" y="1577184"/>
                  </a:lnTo>
                  <a:lnTo>
                    <a:pt x="1268062" y="1577184"/>
                  </a:lnTo>
                  <a:lnTo>
                    <a:pt x="1268062" y="1205655"/>
                  </a:lnTo>
                  <a:lnTo>
                    <a:pt x="0" y="1205655"/>
                  </a:lnTo>
                  <a:lnTo>
                    <a:pt x="0" y="0"/>
                  </a:lnTo>
                  <a:lnTo>
                    <a:pt x="2628900" y="0"/>
                  </a:lnTo>
                  <a:lnTo>
                    <a:pt x="2628900" y="1205655"/>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967" tIns="106681" rIns="186968" bIns="117851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a:ea typeface="+mn-ea"/>
                  <a:cs typeface="+mn-cs"/>
                </a:rPr>
                <a:t>How?</a:t>
              </a:r>
            </a:p>
          </p:txBody>
        </p:sp>
        <p:sp>
          <p:nvSpPr>
            <p:cNvPr id="9" name="Rectangle 8">
              <a:extLst>
                <a:ext uri="{FF2B5EF4-FFF2-40B4-BE49-F238E27FC236}">
                  <a16:creationId xmlns:a16="http://schemas.microsoft.com/office/drawing/2014/main" id="{C4BF31BD-7386-6299-9C90-2663DD60D221}"/>
                </a:ext>
              </a:extLst>
            </p:cNvPr>
            <p:cNvSpPr/>
            <p:nvPr/>
          </p:nvSpPr>
          <p:spPr>
            <a:xfrm>
              <a:off x="3467100" y="2773652"/>
              <a:ext cx="7886700" cy="1206082"/>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7E92EF7E-ED24-3554-A39E-41942A61ED4A}"/>
                </a:ext>
              </a:extLst>
            </p:cNvPr>
            <p:cNvSpPr/>
            <p:nvPr/>
          </p:nvSpPr>
          <p:spPr>
            <a:xfrm>
              <a:off x="838200" y="1294825"/>
              <a:ext cx="2628900" cy="1452102"/>
            </a:xfrm>
            <a:custGeom>
              <a:avLst/>
              <a:gdLst>
                <a:gd name="connsiteX0" fmla="*/ 0 w 2628900"/>
                <a:gd name="connsiteY0" fmla="*/ 649856 h 1855511"/>
                <a:gd name="connsiteX1" fmla="*/ 1268062 w 2628900"/>
                <a:gd name="connsiteY1" fmla="*/ 649856 h 1855511"/>
                <a:gd name="connsiteX2" fmla="*/ 1268062 w 2628900"/>
                <a:gd name="connsiteY2" fmla="*/ 278327 h 1855511"/>
                <a:gd name="connsiteX3" fmla="*/ 1128899 w 2628900"/>
                <a:gd name="connsiteY3" fmla="*/ 278327 h 1855511"/>
                <a:gd name="connsiteX4" fmla="*/ 1314450 w 2628900"/>
                <a:gd name="connsiteY4" fmla="*/ 0 h 1855511"/>
                <a:gd name="connsiteX5" fmla="*/ 1500001 w 2628900"/>
                <a:gd name="connsiteY5" fmla="*/ 278327 h 1855511"/>
                <a:gd name="connsiteX6" fmla="*/ 1360838 w 2628900"/>
                <a:gd name="connsiteY6" fmla="*/ 278327 h 1855511"/>
                <a:gd name="connsiteX7" fmla="*/ 1360838 w 2628900"/>
                <a:gd name="connsiteY7" fmla="*/ 649856 h 1855511"/>
                <a:gd name="connsiteX8" fmla="*/ 2628900 w 2628900"/>
                <a:gd name="connsiteY8" fmla="*/ 649856 h 1855511"/>
                <a:gd name="connsiteX9" fmla="*/ 2628900 w 2628900"/>
                <a:gd name="connsiteY9" fmla="*/ 1855511 h 1855511"/>
                <a:gd name="connsiteX10" fmla="*/ 0 w 2628900"/>
                <a:gd name="connsiteY10" fmla="*/ 1855511 h 1855511"/>
                <a:gd name="connsiteX11" fmla="*/ 0 w 2628900"/>
                <a:gd name="connsiteY11" fmla="*/ 649856 h 185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1855511">
                  <a:moveTo>
                    <a:pt x="2628900" y="1205655"/>
                  </a:moveTo>
                  <a:lnTo>
                    <a:pt x="1360838" y="1205655"/>
                  </a:lnTo>
                  <a:lnTo>
                    <a:pt x="1360838" y="1577184"/>
                  </a:lnTo>
                  <a:lnTo>
                    <a:pt x="1500001" y="1577184"/>
                  </a:lnTo>
                  <a:lnTo>
                    <a:pt x="1314450" y="1855511"/>
                  </a:lnTo>
                  <a:lnTo>
                    <a:pt x="1128899" y="1577184"/>
                  </a:lnTo>
                  <a:lnTo>
                    <a:pt x="1268062" y="1577184"/>
                  </a:lnTo>
                  <a:lnTo>
                    <a:pt x="1268062" y="1205655"/>
                  </a:lnTo>
                  <a:lnTo>
                    <a:pt x="0" y="1205655"/>
                  </a:lnTo>
                  <a:lnTo>
                    <a:pt x="0" y="0"/>
                  </a:lnTo>
                  <a:lnTo>
                    <a:pt x="2628900" y="0"/>
                  </a:lnTo>
                  <a:lnTo>
                    <a:pt x="2628900" y="1205655"/>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967" tIns="106680" rIns="186967" bIns="75611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a:ea typeface="+mn-ea"/>
                  <a:cs typeface="+mn-cs"/>
                </a:rPr>
                <a:t>Who?</a:t>
              </a:r>
            </a:p>
          </p:txBody>
        </p:sp>
        <p:sp>
          <p:nvSpPr>
            <p:cNvPr id="11" name="Freeform: Shape 10">
              <a:extLst>
                <a:ext uri="{FF2B5EF4-FFF2-40B4-BE49-F238E27FC236}">
                  <a16:creationId xmlns:a16="http://schemas.microsoft.com/office/drawing/2014/main" id="{A7351B06-303A-E731-47A8-827D0BBBD7A3}"/>
                </a:ext>
              </a:extLst>
            </p:cNvPr>
            <p:cNvSpPr/>
            <p:nvPr/>
          </p:nvSpPr>
          <p:spPr>
            <a:xfrm>
              <a:off x="3467100" y="1294825"/>
              <a:ext cx="7886700" cy="948347"/>
            </a:xfrm>
            <a:custGeom>
              <a:avLst/>
              <a:gdLst>
                <a:gd name="connsiteX0" fmla="*/ 0 w 7886700"/>
                <a:gd name="connsiteY0" fmla="*/ 0 h 1206082"/>
                <a:gd name="connsiteX1" fmla="*/ 7886700 w 7886700"/>
                <a:gd name="connsiteY1" fmla="*/ 0 h 1206082"/>
                <a:gd name="connsiteX2" fmla="*/ 7886700 w 7886700"/>
                <a:gd name="connsiteY2" fmla="*/ 1206082 h 1206082"/>
                <a:gd name="connsiteX3" fmla="*/ 0 w 7886700"/>
                <a:gd name="connsiteY3" fmla="*/ 1206082 h 1206082"/>
                <a:gd name="connsiteX4" fmla="*/ 0 w 7886700"/>
                <a:gd name="connsiteY4" fmla="*/ 0 h 1206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700" h="1206082">
                  <a:moveTo>
                    <a:pt x="0" y="0"/>
                  </a:moveTo>
                  <a:lnTo>
                    <a:pt x="7886700" y="0"/>
                  </a:lnTo>
                  <a:lnTo>
                    <a:pt x="7886700" y="1206082"/>
                  </a:lnTo>
                  <a:lnTo>
                    <a:pt x="0" y="120608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9980" tIns="139700" rIns="159980" bIns="139700"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0F0ACACB-B428-147E-EEC4-79AC3F587F3B}"/>
              </a:ext>
            </a:extLst>
          </p:cNvPr>
          <p:cNvSpPr txBox="1"/>
          <p:nvPr/>
        </p:nvSpPr>
        <p:spPr>
          <a:xfrm>
            <a:off x="3865789" y="1815221"/>
            <a:ext cx="6411686" cy="687881"/>
          </a:xfrm>
          <a:prstGeom prst="rect">
            <a:avLst/>
          </a:prstGeom>
          <a:noFill/>
          <a:ln w="6350">
            <a:noFill/>
            <a:miter lim="800000"/>
          </a:ln>
        </p:spPr>
        <p:txBody>
          <a:bodyPr wrap="square" lIns="91440" tIns="45720" rIns="91440" bIns="45720" anchor="t">
            <a:sp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Partnership between AILA Lawyers, Non-profits, </a:t>
            </a:r>
            <a:endParaRPr kumimoji="0" lang="en-US" sz="1800" b="0" i="0" u="none" strike="noStrike" kern="1200" cap="none" spc="0" normalizeH="0" baseline="0" noProof="0">
              <a:ln>
                <a:noFill/>
              </a:ln>
              <a:solidFill>
                <a:srgbClr val="FFFFFF"/>
              </a:solidFill>
              <a:effectLst/>
              <a:highlight>
                <a:srgbClr val="000080"/>
              </a:highlight>
              <a:uLnTx/>
              <a:uFillTx/>
              <a:latin typeface="Arial"/>
              <a:ea typeface="+mn-ea"/>
              <a:cs typeface="+mn-cs"/>
            </a:endParaRP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Federal Criminal Defense Lawyers and Civil Litigators</a:t>
            </a:r>
            <a:endParaRPr kumimoji="0" lang="en-US" sz="1800" b="0" i="0" u="none" strike="noStrike" kern="1200" cap="none" spc="0" normalizeH="0" baseline="0" noProof="0">
              <a:ln>
                <a:noFill/>
              </a:ln>
              <a:solidFill>
                <a:srgbClr val="FFFFFF"/>
              </a:solidFill>
              <a:effectLst/>
              <a:highlight>
                <a:srgbClr val="000080"/>
              </a:highlight>
              <a:uLnTx/>
              <a:uFillTx/>
              <a:latin typeface="Arial"/>
              <a:ea typeface="+mn-ea"/>
              <a:cs typeface="Arial"/>
            </a:endParaRPr>
          </a:p>
        </p:txBody>
      </p:sp>
      <p:sp>
        <p:nvSpPr>
          <p:cNvPr id="15" name="TextBox 14">
            <a:extLst>
              <a:ext uri="{FF2B5EF4-FFF2-40B4-BE49-F238E27FC236}">
                <a16:creationId xmlns:a16="http://schemas.microsoft.com/office/drawing/2014/main" id="{2AEB0C6E-D72C-41FE-1FEE-B46E8B1EAA63}"/>
              </a:ext>
            </a:extLst>
          </p:cNvPr>
          <p:cNvSpPr txBox="1"/>
          <p:nvPr/>
        </p:nvSpPr>
        <p:spPr>
          <a:xfrm>
            <a:off x="3865789" y="3122059"/>
            <a:ext cx="6551386" cy="1034129"/>
          </a:xfrm>
          <a:prstGeom prst="rect">
            <a:avLst/>
          </a:prstGeom>
          <a:noFill/>
          <a:ln w="6350">
            <a:noFill/>
            <a:miter lim="800000"/>
          </a:ln>
        </p:spPr>
        <p:txBody>
          <a:bodyPr wrap="square" lIns="91440" tIns="45720" rIns="91440" bIns="45720" anchor="t">
            <a:sp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Recruitment to MACDL attorneys</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New Training for 100 new lawyers 9/15</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Increase capacity to Mass residents held outside state</a:t>
            </a:r>
            <a:endParaRPr kumimoji="0" lang="en-US" sz="1800" b="0" i="0" u="none" strike="noStrike" kern="1200" cap="none" spc="0" normalizeH="0" baseline="0" noProof="0">
              <a:ln>
                <a:noFill/>
              </a:ln>
              <a:solidFill>
                <a:srgbClr val="000000"/>
              </a:solidFill>
              <a:effectLst/>
              <a:highlight>
                <a:srgbClr val="000080"/>
              </a:highlight>
              <a:uLnTx/>
              <a:uFillTx/>
              <a:latin typeface="Arial"/>
              <a:ea typeface="+mn-ea"/>
              <a:cs typeface="Arial"/>
            </a:endParaRPr>
          </a:p>
        </p:txBody>
      </p:sp>
      <p:sp>
        <p:nvSpPr>
          <p:cNvPr id="5" name="TextBox 4">
            <a:extLst>
              <a:ext uri="{FF2B5EF4-FFF2-40B4-BE49-F238E27FC236}">
                <a16:creationId xmlns:a16="http://schemas.microsoft.com/office/drawing/2014/main" id="{6432095D-56BB-1144-8B0C-0726DC9D7869}"/>
              </a:ext>
            </a:extLst>
          </p:cNvPr>
          <p:cNvSpPr txBox="1"/>
          <p:nvPr/>
        </p:nvSpPr>
        <p:spPr>
          <a:xfrm>
            <a:off x="3047" y="6641692"/>
            <a:ext cx="12188953"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
        <p:nvSpPr>
          <p:cNvPr id="2" name="TextBox 1">
            <a:extLst>
              <a:ext uri="{FF2B5EF4-FFF2-40B4-BE49-F238E27FC236}">
                <a16:creationId xmlns:a16="http://schemas.microsoft.com/office/drawing/2014/main" id="{F716ACA1-BC68-732E-F02E-E698FEA01DF8}"/>
              </a:ext>
            </a:extLst>
          </p:cNvPr>
          <p:cNvSpPr txBox="1"/>
          <p:nvPr/>
        </p:nvSpPr>
        <p:spPr>
          <a:xfrm>
            <a:off x="1676400" y="1077304"/>
            <a:ext cx="8077200" cy="599583"/>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US" sz="1600"/>
          </a:p>
        </p:txBody>
      </p:sp>
      <p:sp>
        <p:nvSpPr>
          <p:cNvPr id="14" name="TextBox 13">
            <a:extLst>
              <a:ext uri="{FF2B5EF4-FFF2-40B4-BE49-F238E27FC236}">
                <a16:creationId xmlns:a16="http://schemas.microsoft.com/office/drawing/2014/main" id="{4ADF80F4-09E0-5A97-F482-4FBD57C38F25}"/>
              </a:ext>
            </a:extLst>
          </p:cNvPr>
          <p:cNvSpPr txBox="1"/>
          <p:nvPr/>
        </p:nvSpPr>
        <p:spPr>
          <a:xfrm>
            <a:off x="1826419" y="1080295"/>
            <a:ext cx="7927181" cy="369332"/>
          </a:xfrm>
          <a:prstGeom prst="rect">
            <a:avLst/>
          </a:prstGeom>
          <a:noFill/>
          <a:ln w="6350">
            <a:noFill/>
            <a:miter lim="800000"/>
          </a:ln>
        </p:spPr>
        <p:txBody>
          <a:bodyPr wrap="square">
            <a:spAutoFit/>
          </a:bodyPr>
          <a:lstStyle/>
          <a:p>
            <a:r>
              <a:rPr lang="en-US" i="1"/>
              <a:t>Please note – the Habeas Project is only for those with immigration counsel</a:t>
            </a:r>
          </a:p>
        </p:txBody>
      </p:sp>
    </p:spTree>
    <p:extLst>
      <p:ext uri="{BB962C8B-B14F-4D97-AF65-F5344CB8AC3E}">
        <p14:creationId xmlns:p14="http://schemas.microsoft.com/office/powerpoint/2010/main" val="2079722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5473-BA71-C0EC-56A1-ED89DB2B0791}"/>
              </a:ext>
            </a:extLst>
          </p:cNvPr>
          <p:cNvSpPr>
            <a:spLocks noGrp="1"/>
          </p:cNvSpPr>
          <p:nvPr>
            <p:ph type="title"/>
          </p:nvPr>
        </p:nvSpPr>
        <p:spPr/>
        <p:txBody>
          <a:bodyPr/>
          <a:lstStyle/>
          <a:p>
            <a:r>
              <a:rPr lang="en-US"/>
              <a:t>Other Questions:</a:t>
            </a:r>
          </a:p>
        </p:txBody>
      </p:sp>
      <p:sp>
        <p:nvSpPr>
          <p:cNvPr id="3" name="Content Placeholder 2">
            <a:extLst>
              <a:ext uri="{FF2B5EF4-FFF2-40B4-BE49-F238E27FC236}">
                <a16:creationId xmlns:a16="http://schemas.microsoft.com/office/drawing/2014/main" id="{AA0C503E-C3E3-2FBB-B9DD-73F1D1C98EE2}"/>
              </a:ext>
            </a:extLst>
          </p:cNvPr>
          <p:cNvSpPr>
            <a:spLocks noGrp="1"/>
          </p:cNvSpPr>
          <p:nvPr>
            <p:ph sz="quarter" idx="11"/>
          </p:nvPr>
        </p:nvSpPr>
        <p:spPr>
          <a:xfrm>
            <a:off x="554037" y="1514475"/>
            <a:ext cx="11082528" cy="3862596"/>
          </a:xfrm>
        </p:spPr>
        <p:txBody>
          <a:bodyPr/>
          <a:lstStyle/>
          <a:p>
            <a:r>
              <a:rPr lang="en-US" sz="3600"/>
              <a:t>How do I locate my family member?</a:t>
            </a:r>
          </a:p>
          <a:p>
            <a:pPr marL="231775" lvl="1" indent="0">
              <a:buNone/>
            </a:pPr>
            <a:endParaRPr lang="en-US"/>
          </a:p>
          <a:p>
            <a:pPr lvl="1"/>
            <a:r>
              <a:rPr lang="en-US"/>
              <a:t>Go to Google</a:t>
            </a:r>
          </a:p>
          <a:p>
            <a:pPr lvl="1"/>
            <a:r>
              <a:rPr lang="en-US"/>
              <a:t>Type “ICE online detainee locator:</a:t>
            </a:r>
          </a:p>
          <a:p>
            <a:pPr lvl="1"/>
            <a:r>
              <a:rPr lang="en-US"/>
              <a:t>You will see this website:  </a:t>
            </a:r>
            <a:r>
              <a:rPr lang="en-US">
                <a:hlinkClick r:id="rId2"/>
              </a:rPr>
              <a:t>https://locator.ice.gov/odls/#/search</a:t>
            </a:r>
            <a:endParaRPr lang="en-US"/>
          </a:p>
          <a:p>
            <a:pPr lvl="1"/>
            <a:endParaRPr lang="en-US"/>
          </a:p>
          <a:p>
            <a:r>
              <a:rPr lang="en-US"/>
              <a:t>Put in family members name, country of origin and A number</a:t>
            </a:r>
          </a:p>
          <a:p>
            <a:endParaRPr lang="en-US"/>
          </a:p>
          <a:p>
            <a:r>
              <a:rPr lang="en-US"/>
              <a:t>NOTE: Maine is different</a:t>
            </a:r>
          </a:p>
          <a:p>
            <a:r>
              <a:rPr lang="en-US"/>
              <a:t>NOTE:  Wrong spelling, </a:t>
            </a:r>
            <a:r>
              <a:rPr lang="en-US" err="1"/>
              <a:t>etc</a:t>
            </a:r>
            <a:r>
              <a:rPr lang="en-US"/>
              <a:t> can delay</a:t>
            </a:r>
          </a:p>
          <a:p>
            <a:pPr lvl="1"/>
            <a:endParaRPr lang="en-US"/>
          </a:p>
        </p:txBody>
      </p:sp>
      <p:sp>
        <p:nvSpPr>
          <p:cNvPr id="4" name="Text Placeholder 3">
            <a:extLst>
              <a:ext uri="{FF2B5EF4-FFF2-40B4-BE49-F238E27FC236}">
                <a16:creationId xmlns:a16="http://schemas.microsoft.com/office/drawing/2014/main" id="{59DD7A92-5125-7B8F-08C8-75264AB4706A}"/>
              </a:ext>
            </a:extLst>
          </p:cNvPr>
          <p:cNvSpPr>
            <a:spLocks noGrp="1"/>
          </p:cNvSpPr>
          <p:nvPr>
            <p:ph type="body" sz="quarter" idx="12"/>
          </p:nvPr>
        </p:nvSpPr>
        <p:spPr/>
        <p:txBody>
          <a:bodyPr/>
          <a:lstStyle/>
          <a:p>
            <a:r>
              <a:rPr lang="en-US"/>
              <a:t>Locating Family members can take 36-48 hours</a:t>
            </a:r>
          </a:p>
        </p:txBody>
      </p:sp>
    </p:spTree>
    <p:extLst>
      <p:ext uri="{BB962C8B-B14F-4D97-AF65-F5344CB8AC3E}">
        <p14:creationId xmlns:p14="http://schemas.microsoft.com/office/powerpoint/2010/main" val="296720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1339-6595-69B6-C41D-5934E62C974F}"/>
              </a:ext>
            </a:extLst>
          </p:cNvPr>
          <p:cNvSpPr>
            <a:spLocks noGrp="1"/>
          </p:cNvSpPr>
          <p:nvPr>
            <p:ph type="title"/>
          </p:nvPr>
        </p:nvSpPr>
        <p:spPr/>
        <p:txBody>
          <a:bodyPr/>
          <a:lstStyle/>
          <a:p>
            <a:r>
              <a:rPr lang="en-US"/>
              <a:t>Protecting your assets: Homes, Bank Accounts and Businesses</a:t>
            </a:r>
          </a:p>
        </p:txBody>
      </p:sp>
      <p:sp>
        <p:nvSpPr>
          <p:cNvPr id="3" name="Content Placeholder 2">
            <a:extLst>
              <a:ext uri="{FF2B5EF4-FFF2-40B4-BE49-F238E27FC236}">
                <a16:creationId xmlns:a16="http://schemas.microsoft.com/office/drawing/2014/main" id="{54BA5C77-8F35-FEEF-09BB-247D6EEA857A}"/>
              </a:ext>
            </a:extLst>
          </p:cNvPr>
          <p:cNvSpPr>
            <a:spLocks noGrp="1"/>
          </p:cNvSpPr>
          <p:nvPr>
            <p:ph sz="quarter" idx="11"/>
          </p:nvPr>
        </p:nvSpPr>
        <p:spPr>
          <a:xfrm>
            <a:off x="554037" y="1514474"/>
            <a:ext cx="11082528" cy="4809009"/>
          </a:xfrm>
          <a:ln>
            <a:solidFill>
              <a:schemeClr val="accent2"/>
            </a:solidFill>
          </a:ln>
        </p:spPr>
        <p:style>
          <a:lnRef idx="2">
            <a:schemeClr val="accent2"/>
          </a:lnRef>
          <a:fillRef idx="1">
            <a:schemeClr val="lt1"/>
          </a:fillRef>
          <a:effectRef idx="0">
            <a:schemeClr val="accent2"/>
          </a:effectRef>
          <a:fontRef idx="minor">
            <a:schemeClr val="dk1"/>
          </a:fontRef>
        </p:style>
        <p:txBody>
          <a:bodyPr/>
          <a:lstStyle/>
          <a:p>
            <a:pPr marL="0" indent="0">
              <a:buNone/>
            </a:pPr>
            <a:r>
              <a:rPr lang="en-US"/>
              <a:t>1</a:t>
            </a:r>
            <a:r>
              <a:rPr lang="en-US" b="1" i="1"/>
              <a:t>. What is a Limited Power of Attorney?</a:t>
            </a:r>
          </a:p>
          <a:p>
            <a:pPr lvl="1"/>
            <a:r>
              <a:rPr lang="en-US"/>
              <a:t>It gives a trusted person that you choose the power to access your bank accounts, sell your home, rent your home, engage other employees and generally manage your affairs if you are deported.</a:t>
            </a:r>
          </a:p>
          <a:p>
            <a:pPr marL="0" indent="0">
              <a:buNone/>
            </a:pPr>
            <a:endParaRPr lang="en-US"/>
          </a:p>
          <a:p>
            <a:pPr marL="0" indent="0">
              <a:buNone/>
            </a:pPr>
            <a:r>
              <a:rPr lang="en-US"/>
              <a:t>2. </a:t>
            </a:r>
            <a:r>
              <a:rPr lang="en-US" b="1" i="1"/>
              <a:t>Can I have a Limited Power of Attorney drafted overseas?</a:t>
            </a:r>
          </a:p>
          <a:p>
            <a:pPr lvl="1"/>
            <a:r>
              <a:rPr lang="en-US"/>
              <a:t>You can use delivery services such as DHL to send the original document back to the agent</a:t>
            </a:r>
          </a:p>
          <a:p>
            <a:pPr lvl="1"/>
            <a:r>
              <a:rPr lang="en-US"/>
              <a:t>You can use a notary overseas to have it notarized, however you also need an apostle and it is very complicated</a:t>
            </a:r>
          </a:p>
          <a:p>
            <a:pPr marL="231775" lvl="1" indent="0">
              <a:buNone/>
            </a:pPr>
            <a:endParaRPr lang="en-US"/>
          </a:p>
          <a:p>
            <a:pPr marL="0" indent="0">
              <a:buNone/>
            </a:pPr>
            <a:r>
              <a:rPr lang="en-US"/>
              <a:t>3. </a:t>
            </a:r>
            <a:r>
              <a:rPr lang="en-US" b="1" i="1"/>
              <a:t>What if I want to revoke the POA?</a:t>
            </a:r>
          </a:p>
          <a:p>
            <a:pPr lvl="1"/>
            <a:r>
              <a:rPr lang="en-US"/>
              <a:t>That can be written into the language of the document</a:t>
            </a:r>
          </a:p>
          <a:p>
            <a:pPr marL="0" indent="0">
              <a:buNone/>
            </a:pPr>
            <a:endParaRPr lang="en-US"/>
          </a:p>
          <a:p>
            <a:pPr marL="0" indent="0">
              <a:buNone/>
            </a:pPr>
            <a:r>
              <a:rPr lang="en-US"/>
              <a:t>4. </a:t>
            </a:r>
            <a:r>
              <a:rPr lang="en-US" b="1" i="1"/>
              <a:t>What about my bank accounts?</a:t>
            </a:r>
          </a:p>
          <a:p>
            <a:pPr lvl="1"/>
            <a:r>
              <a:rPr lang="en-US"/>
              <a:t>You can allow a co-signer to access your bank accounts</a:t>
            </a:r>
          </a:p>
          <a:p>
            <a:pPr lvl="1"/>
            <a:r>
              <a:rPr lang="en-US"/>
              <a:t>Alternatively, allow the agent of the POA.</a:t>
            </a:r>
          </a:p>
        </p:txBody>
      </p:sp>
      <p:sp>
        <p:nvSpPr>
          <p:cNvPr id="4" name="Text Placeholder 3">
            <a:extLst>
              <a:ext uri="{FF2B5EF4-FFF2-40B4-BE49-F238E27FC236}">
                <a16:creationId xmlns:a16="http://schemas.microsoft.com/office/drawing/2014/main" id="{60DD0B1D-E1CE-A89E-60B9-2F8C4197FB0A}"/>
              </a:ext>
            </a:extLst>
          </p:cNvPr>
          <p:cNvSpPr>
            <a:spLocks noGrp="1"/>
          </p:cNvSpPr>
          <p:nvPr>
            <p:ph type="body" sz="quarter" idx="12"/>
          </p:nvPr>
        </p:nvSpPr>
        <p:spPr/>
        <p:txBody>
          <a:bodyPr/>
          <a:lstStyle/>
          <a:p>
            <a:r>
              <a:rPr lang="en-US"/>
              <a:t>A Limited Power of Attorney gives someone power to act on your behalf</a:t>
            </a:r>
          </a:p>
        </p:txBody>
      </p:sp>
      <p:sp>
        <p:nvSpPr>
          <p:cNvPr id="5" name="TextBox 4">
            <a:extLst>
              <a:ext uri="{FF2B5EF4-FFF2-40B4-BE49-F238E27FC236}">
                <a16:creationId xmlns:a16="http://schemas.microsoft.com/office/drawing/2014/main" id="{E69A8793-2F33-A4E1-57D1-105D45DEFBFB}"/>
              </a:ext>
            </a:extLst>
          </p:cNvPr>
          <p:cNvSpPr txBox="1"/>
          <p:nvPr/>
        </p:nvSpPr>
        <p:spPr>
          <a:xfrm>
            <a:off x="5638800" y="3007360"/>
            <a:ext cx="914400" cy="914400"/>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E67B7D30-2227-7897-92EE-D2AFC5DBE601}"/>
              </a:ext>
            </a:extLst>
          </p:cNvPr>
          <p:cNvSpPr txBox="1"/>
          <p:nvPr/>
        </p:nvSpPr>
        <p:spPr>
          <a:xfrm>
            <a:off x="5638800" y="3007360"/>
            <a:ext cx="914400" cy="914400"/>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F9FFB611-60D6-D4B8-CAA6-E1F5EFD73A1E}"/>
              </a:ext>
            </a:extLst>
          </p:cNvPr>
          <p:cNvSpPr txBox="1"/>
          <p:nvPr/>
        </p:nvSpPr>
        <p:spPr>
          <a:xfrm>
            <a:off x="6979920" y="1378336"/>
            <a:ext cx="91440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91348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7837D5-747C-0873-374E-2EFE4BF5A6F9}"/>
              </a:ext>
            </a:extLst>
          </p:cNvPr>
          <p:cNvPicPr>
            <a:picLocks noChangeAspect="1"/>
          </p:cNvPicPr>
          <p:nvPr/>
        </p:nvPicPr>
        <p:blipFill>
          <a:blip r:embed="rId2">
            <a:duotone>
              <a:schemeClr val="bg2">
                <a:shade val="45000"/>
                <a:satMod val="135000"/>
              </a:schemeClr>
              <a:prstClr val="white"/>
            </a:duotone>
          </a:blip>
          <a:srcRect t="25000"/>
          <a:stretch/>
        </p:blipFill>
        <p:spPr>
          <a:xfrm>
            <a:off x="20" y="10"/>
            <a:ext cx="12191980" cy="6857990"/>
          </a:xfrm>
          <a:prstGeom prst="rect">
            <a:avLst/>
          </a:prstGeom>
        </p:spPr>
      </p:pic>
      <p:graphicFrame>
        <p:nvGraphicFramePr>
          <p:cNvPr id="5" name="Content Placeholder 2">
            <a:extLst>
              <a:ext uri="{FF2B5EF4-FFF2-40B4-BE49-F238E27FC236}">
                <a16:creationId xmlns:a16="http://schemas.microsoft.com/office/drawing/2014/main" id="{90AEF9B1-D7F5-9D80-BE0E-20EB4457C2FE}"/>
              </a:ext>
            </a:extLst>
          </p:cNvPr>
          <p:cNvGraphicFramePr>
            <a:graphicFrameLocks noGrp="1"/>
          </p:cNvGraphicFramePr>
          <p:nvPr>
            <p:ph idx="1"/>
            <p:extLst>
              <p:ext uri="{D42A27DB-BD31-4B8C-83A1-F6EECF244321}">
                <p14:modId xmlns:p14="http://schemas.microsoft.com/office/powerpoint/2010/main" val="178186987"/>
              </p:ext>
            </p:extLst>
          </p:nvPr>
        </p:nvGraphicFramePr>
        <p:xfrm>
          <a:off x="838200" y="1293813"/>
          <a:ext cx="10515600" cy="488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F1B2DC2-C810-AA93-B371-50499320B004}"/>
              </a:ext>
            </a:extLst>
          </p:cNvPr>
          <p:cNvSpPr>
            <a:spLocks noGrp="1"/>
          </p:cNvSpPr>
          <p:nvPr>
            <p:ph type="title"/>
          </p:nvPr>
        </p:nvSpPr>
        <p:spPr/>
        <p:txBody>
          <a:bodyPr>
            <a:normAutofit/>
          </a:bodyPr>
          <a:lstStyle/>
          <a:p>
            <a:r>
              <a:rPr lang="en-US" sz="4000">
                <a:solidFill>
                  <a:schemeClr val="tx1"/>
                </a:solidFill>
              </a:rPr>
              <a:t>At risk?  Make A Safety Plan</a:t>
            </a:r>
          </a:p>
        </p:txBody>
      </p:sp>
      <p:sp>
        <p:nvSpPr>
          <p:cNvPr id="3" name="TextBox 2">
            <a:extLst>
              <a:ext uri="{FF2B5EF4-FFF2-40B4-BE49-F238E27FC236}">
                <a16:creationId xmlns:a16="http://schemas.microsoft.com/office/drawing/2014/main" id="{9F96BDF1-FE28-B3AB-411F-1FA5B825BCB8}"/>
              </a:ext>
            </a:extLst>
          </p:cNvPr>
          <p:cNvSpPr txBox="1"/>
          <p:nvPr/>
        </p:nvSpPr>
        <p:spPr>
          <a:xfrm>
            <a:off x="3047" y="6641692"/>
            <a:ext cx="12188953"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942475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FD8E5-E907-32E9-58D3-4BF52BBBF79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8E39E4-B861-7B6C-182F-DC6481BC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04C84494-C12D-09C4-F73A-69DE770F9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78BCD642-BFC4-E83A-6256-B431EC441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764BC43-A06B-A625-81FD-99C13E8A8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56A7394-C7B3-8DAD-07BF-5C02E5C56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9CAB6FD7-EA92-9C8E-F0F1-BC0ADC4B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2DE5F73-14B6-877C-4791-8F8EEE7A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0382AF6-1837-BAB5-4D6A-644811485EF1}"/>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Basics of Family Preparedness</a:t>
            </a:r>
          </a:p>
        </p:txBody>
      </p:sp>
      <p:sp>
        <p:nvSpPr>
          <p:cNvPr id="3" name="Content Placeholder 2">
            <a:extLst>
              <a:ext uri="{FF2B5EF4-FFF2-40B4-BE49-F238E27FC236}">
                <a16:creationId xmlns:a16="http://schemas.microsoft.com/office/drawing/2014/main" id="{AF59BEAC-8239-26CF-8058-1EBEF4728C29}"/>
              </a:ext>
            </a:extLst>
          </p:cNvPr>
          <p:cNvSpPr>
            <a:spLocks noGrp="1"/>
          </p:cNvSpPr>
          <p:nvPr>
            <p:ph idx="1"/>
          </p:nvPr>
        </p:nvSpPr>
        <p:spPr>
          <a:xfrm>
            <a:off x="4810259" y="649480"/>
            <a:ext cx="6555347" cy="5546047"/>
          </a:xfrm>
        </p:spPr>
        <p:txBody>
          <a:bodyPr anchor="ct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Aptos" panose="02110004020202020204"/>
                <a:ea typeface="+mn-ea"/>
                <a:cs typeface="+mn-cs"/>
              </a:rPr>
              <a:t>Consider</a:t>
            </a:r>
            <a:r>
              <a:rPr lang="en-US" sz="2000" b="1">
                <a:latin typeface="Aptos" panose="02110004020202020204"/>
              </a:rPr>
              <a:t>:</a:t>
            </a:r>
            <a:endParaRPr kumimoji="0" lang="en-US" sz="2000" b="1" i="0" u="none" strike="noStrike" kern="1200" cap="none" spc="0" normalizeH="0" baseline="0" noProof="0">
              <a:ln>
                <a:noFill/>
              </a:ln>
              <a:effectLst/>
              <a:uLnTx/>
              <a:uFillTx/>
              <a:latin typeface="Aptos" panose="02110004020202020204"/>
              <a:ea typeface="+mn-ea"/>
              <a:cs typeface="+mn-cs"/>
            </a:endParaRP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ptos" panose="02110004020202020204"/>
                <a:ea typeface="+mn-ea"/>
                <a:cs typeface="+mn-cs"/>
              </a:rPr>
              <a:t>Obtaining a Caregiver Affidavit</a:t>
            </a:r>
            <a:endParaRPr lang="en-US" sz="2000" b="0" i="0" u="none" strike="noStrike" kern="1200" cap="none" spc="0" normalizeH="0" baseline="0" noProof="0">
              <a:ln>
                <a:noFill/>
              </a:ln>
              <a:effectLst/>
              <a:uLnTx/>
              <a:uFillTx/>
              <a:latin typeface="Aptos" panose="02110004020202020204"/>
            </a:endParaRP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lang="en-US" sz="2000"/>
              <a:t>Deciding who can care for your children if you are unable to</a:t>
            </a:r>
            <a:endParaRPr kumimoji="0" lang="en-US" sz="2000" b="0" i="0" u="none" strike="noStrike" kern="1200" cap="none" spc="0" normalizeH="0" baseline="0" noProof="0">
              <a:ln>
                <a:noFill/>
              </a:ln>
              <a:effectLst/>
              <a:uLnTx/>
              <a:uFillTx/>
              <a:latin typeface="Aptos" panose="02110004020202020204"/>
              <a:ea typeface="+mn-ea"/>
              <a:cs typeface="+mn-cs"/>
            </a:endParaRP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ptos" panose="02110004020202020204"/>
                <a:ea typeface="+mn-ea"/>
                <a:cs typeface="+mn-cs"/>
              </a:rPr>
              <a:t>Ensuring school pickup lists are updated</a:t>
            </a:r>
            <a:endParaRPr lang="en-US" sz="2000" b="0" i="0" u="none" strike="noStrike" kern="1200" cap="none" spc="0" normalizeH="0" baseline="0" noProof="0">
              <a:ln>
                <a:noFill/>
              </a:ln>
              <a:effectLst/>
              <a:uLnTx/>
              <a:uFillTx/>
              <a:latin typeface="Aptos" panose="02110004020202020204"/>
            </a:endParaRP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ptos" panose="02110004020202020204"/>
                <a:ea typeface="+mn-ea"/>
                <a:cs typeface="+mn-cs"/>
              </a:rPr>
              <a:t>Obtaining passports for </a:t>
            </a:r>
            <a:r>
              <a:rPr lang="en-US" sz="2000">
                <a:latin typeface="Aptos" panose="02110004020202020204"/>
              </a:rPr>
              <a:t>all </a:t>
            </a:r>
            <a:r>
              <a:rPr kumimoji="0" lang="en-US" sz="2000" b="0" i="0" u="none" strike="noStrike" kern="1200" cap="none" spc="0" normalizeH="0" baseline="0" noProof="0">
                <a:ln>
                  <a:noFill/>
                </a:ln>
                <a:effectLst/>
                <a:uLnTx/>
                <a:uFillTx/>
                <a:latin typeface="Aptos" panose="02110004020202020204"/>
                <a:ea typeface="+mn-ea"/>
                <a:cs typeface="+mn-cs"/>
              </a:rPr>
              <a:t>children (especially US or your home country)</a:t>
            </a:r>
            <a:endParaRPr lang="en-US" sz="2000" b="0" i="0" u="none" strike="noStrike" kern="1200" cap="none" spc="0" normalizeH="0" baseline="0" noProof="0">
              <a:ln>
                <a:noFill/>
              </a:ln>
              <a:effectLst/>
              <a:uLnTx/>
              <a:uFillTx/>
              <a:latin typeface="Aptos" panose="02110004020202020204"/>
            </a:endParaRPr>
          </a:p>
          <a:p>
            <a:pPr lvl="1">
              <a:defRPr/>
            </a:pPr>
            <a:r>
              <a:rPr lang="en-US" sz="2000"/>
              <a:t>Writing down instructions if your child has any medical conditions and/or takes any medications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lang="en-US" sz="2000"/>
              <a:t>Keeping a file of important documents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effectLst/>
              <a:uLnTx/>
              <a:uFillTx/>
              <a:latin typeface="Aptos" panose="02110004020202020204"/>
              <a:ea typeface="+mn-ea"/>
              <a:cs typeface="+mn-cs"/>
            </a:endParaRPr>
          </a:p>
          <a:p>
            <a:pPr>
              <a:spcBef>
                <a:spcPts val="500"/>
              </a:spcBef>
              <a:defRPr/>
            </a:pPr>
            <a:r>
              <a:rPr lang="en-US" sz="2000" b="1">
                <a:latin typeface="Aptos" panose="02110004020202020204"/>
              </a:rPr>
              <a:t>ICE detainee locator:</a:t>
            </a:r>
          </a:p>
          <a:p>
            <a:pPr lvl="1">
              <a:defRPr/>
            </a:pPr>
            <a:r>
              <a:rPr lang="en-US" sz="2000"/>
              <a:t> </a:t>
            </a:r>
            <a:r>
              <a:rPr lang="en-US" sz="2000">
                <a:hlinkClick r:id="rId2"/>
              </a:rPr>
              <a:t>https://locator.ice.gov/odls/homePage.do</a:t>
            </a:r>
            <a:r>
              <a:rPr lang="en-US" sz="2000"/>
              <a:t>.  </a:t>
            </a:r>
            <a:endParaRPr kumimoji="0" lang="en-US" sz="2000" b="0" i="0" u="none" strike="noStrike" kern="1200" cap="none" spc="0" normalizeH="0" baseline="0" noProof="0">
              <a:ln>
                <a:noFill/>
              </a:ln>
              <a:effectLst/>
              <a:uLnTx/>
              <a:uFillTx/>
              <a:latin typeface="Aptos" panose="02110004020202020204"/>
              <a:ea typeface="+mn-ea"/>
              <a:cs typeface="+mn-cs"/>
            </a:endParaRPr>
          </a:p>
          <a:p>
            <a:endParaRPr lang="en-US" sz="2000"/>
          </a:p>
        </p:txBody>
      </p:sp>
      <p:sp>
        <p:nvSpPr>
          <p:cNvPr id="5" name="TextBox 4">
            <a:extLst>
              <a:ext uri="{FF2B5EF4-FFF2-40B4-BE49-F238E27FC236}">
                <a16:creationId xmlns:a16="http://schemas.microsoft.com/office/drawing/2014/main" id="{E39C9F03-142D-C8F7-1582-71C812587761}"/>
              </a:ext>
            </a:extLst>
          </p:cNvPr>
          <p:cNvSpPr txBox="1"/>
          <p:nvPr/>
        </p:nvSpPr>
        <p:spPr>
          <a:xfrm>
            <a:off x="4037826" y="6670260"/>
            <a:ext cx="815338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351955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B24B1E-77C3-0617-D796-031595683CD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D986E8-46EC-BD12-97C0-0B74101AD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56922C68-47E3-8EF7-941C-1F8FAAA09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E2DBC246-FE32-41A5-3571-AD3FB26AF2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2" name="Freeform: Shape 21">
              <a:extLst>
                <a:ext uri="{FF2B5EF4-FFF2-40B4-BE49-F238E27FC236}">
                  <a16:creationId xmlns:a16="http://schemas.microsoft.com/office/drawing/2014/main" id="{F1CD75AD-38A4-0F73-EA71-826CEC117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D531703B-17BF-F12C-083E-B62CFC96A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09CECC42-0032-5335-C9C5-4744B7FE3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170ADBF3-4879-E233-9B5E-803A57E1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6EC10A5-CDE7-270E-7B18-AA6C662BA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931C4A6F-706A-6D0C-A986-227E934C8FD6}"/>
              </a:ext>
            </a:extLst>
          </p:cNvPr>
          <p:cNvSpPr>
            <a:spLocks noGrp="1"/>
          </p:cNvSpPr>
          <p:nvPr>
            <p:ph type="title"/>
          </p:nvPr>
        </p:nvSpPr>
        <p:spPr>
          <a:xfrm>
            <a:off x="804672" y="2053641"/>
            <a:ext cx="3669161" cy="2760098"/>
          </a:xfrm>
        </p:spPr>
        <p:txBody>
          <a:bodyPr>
            <a:normAutofit/>
          </a:bodyPr>
          <a:lstStyle/>
          <a:p>
            <a:r>
              <a:rPr lang="en-US" sz="4000">
                <a:solidFill>
                  <a:schemeClr val="tx2"/>
                </a:solidFill>
              </a:rPr>
              <a:t>Family at Risk? Make a family plan</a:t>
            </a:r>
          </a:p>
        </p:txBody>
      </p:sp>
      <p:sp>
        <p:nvSpPr>
          <p:cNvPr id="3" name="Content Placeholder 2">
            <a:extLst>
              <a:ext uri="{FF2B5EF4-FFF2-40B4-BE49-F238E27FC236}">
                <a16:creationId xmlns:a16="http://schemas.microsoft.com/office/drawing/2014/main" id="{2D798C14-2A07-B73C-9BE2-EB848033636D}"/>
              </a:ext>
            </a:extLst>
          </p:cNvPr>
          <p:cNvSpPr>
            <a:spLocks noGrp="1"/>
          </p:cNvSpPr>
          <p:nvPr>
            <p:ph idx="1"/>
          </p:nvPr>
        </p:nvSpPr>
        <p:spPr>
          <a:xfrm>
            <a:off x="6090574" y="801866"/>
            <a:ext cx="5306084" cy="5230634"/>
          </a:xfrm>
          <a:noFill/>
          <a:ln>
            <a:noFill/>
          </a:ln>
        </p:spPr>
        <p:txBody>
          <a:bodyPr anchor="ctr">
            <a:normAutofit/>
          </a:bodyPr>
          <a:lstStyle/>
          <a:p>
            <a:r>
              <a:rPr lang="en-US" sz="1800">
                <a:solidFill>
                  <a:schemeClr val="tx2"/>
                </a:solidFill>
              </a:rPr>
              <a:t>Massachusetts Planning for those with uncertain immigration status:</a:t>
            </a:r>
          </a:p>
          <a:p>
            <a:pPr lvl="1"/>
            <a:r>
              <a:rPr lang="en-US" sz="1800">
                <a:solidFill>
                  <a:schemeClr val="tx2"/>
                </a:solidFill>
                <a:hlinkClick r:id="rId2"/>
              </a:rPr>
              <a:t>https://www.mass.gov/emergency-planning-guide-for-families</a:t>
            </a:r>
            <a:endParaRPr lang="en-US" sz="1800">
              <a:solidFill>
                <a:schemeClr val="tx2"/>
              </a:solidFill>
            </a:endParaRPr>
          </a:p>
          <a:p>
            <a:r>
              <a:rPr lang="en-US" sz="1800">
                <a:solidFill>
                  <a:schemeClr val="tx2"/>
                </a:solidFill>
              </a:rPr>
              <a:t>Boston Medical Center Family Plan:</a:t>
            </a:r>
          </a:p>
          <a:p>
            <a:pPr lvl="1"/>
            <a:r>
              <a:rPr lang="en-US" sz="1800">
                <a:solidFill>
                  <a:schemeClr val="tx2"/>
                </a:solidFill>
                <a:hlinkClick r:id="rId3"/>
              </a:rPr>
              <a:t>https://www.bmc.org/sites/default/files/Patient_Care/Specialty_Care/IRHP/family_preparedness_plan.pdf</a:t>
            </a:r>
            <a:endParaRPr lang="en-US" sz="1800">
              <a:solidFill>
                <a:schemeClr val="tx2"/>
              </a:solidFill>
            </a:endParaRPr>
          </a:p>
        </p:txBody>
      </p:sp>
      <p:sp>
        <p:nvSpPr>
          <p:cNvPr id="5" name="TextBox 4">
            <a:extLst>
              <a:ext uri="{FF2B5EF4-FFF2-40B4-BE49-F238E27FC236}">
                <a16:creationId xmlns:a16="http://schemas.microsoft.com/office/drawing/2014/main" id="{1FBA3E08-BB29-0D61-5413-3A6C9196F4F0}"/>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648105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C988-417E-BF46-2696-1E5B7F4C996C}"/>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B859DAA2-5255-98D0-58F2-C9CC321C5669}"/>
              </a:ext>
            </a:extLst>
          </p:cNvPr>
          <p:cNvSpPr>
            <a:spLocks noGrp="1"/>
          </p:cNvSpPr>
          <p:nvPr>
            <p:ph sz="quarter" idx="11"/>
          </p:nvPr>
        </p:nvSpPr>
        <p:spPr>
          <a:xfrm>
            <a:off x="554735" y="1514475"/>
            <a:ext cx="5438775" cy="4062651"/>
          </a:xfrm>
        </p:spPr>
        <p:txBody>
          <a:bodyPr/>
          <a:lstStyle/>
          <a:p>
            <a:endParaRPr lang="en-US">
              <a:hlinkClick r:id="rId2"/>
            </a:endParaRPr>
          </a:p>
          <a:p>
            <a:r>
              <a:rPr lang="en-US">
                <a:hlinkClick r:id="rId2"/>
              </a:rPr>
              <a:t>Resources for Immigrants in Massachusetts | Mass.gov</a:t>
            </a:r>
            <a:r>
              <a:rPr lang="en-US"/>
              <a:t> – Ag’s office website about family planning and non-discrimination, including worker’s rights</a:t>
            </a:r>
          </a:p>
          <a:p>
            <a:endParaRPr lang="en-US"/>
          </a:p>
          <a:p>
            <a:r>
              <a:rPr lang="en-US"/>
              <a:t>ORI’s toolkit:  </a:t>
            </a:r>
            <a:r>
              <a:rPr lang="en-US">
                <a:hlinkClick r:id="rId3"/>
              </a:rPr>
              <a:t>Community Resource Toolkit | Mass.gov</a:t>
            </a:r>
            <a:r>
              <a:rPr lang="en-US"/>
              <a:t> – Spanish, Haitian Creole, Portuguese family planning forms.</a:t>
            </a:r>
          </a:p>
          <a:p>
            <a:endParaRPr lang="en-US"/>
          </a:p>
          <a:p>
            <a:r>
              <a:rPr lang="en-US">
                <a:hlinkClick r:id="rId4"/>
              </a:rPr>
              <a:t>Emergency Planning Guide for Families | Mass.gov</a:t>
            </a:r>
            <a:r>
              <a:rPr lang="en-US"/>
              <a:t> – provides further documents and resources</a:t>
            </a:r>
          </a:p>
          <a:p>
            <a:endParaRPr lang="en-US"/>
          </a:p>
        </p:txBody>
      </p:sp>
      <p:pic>
        <p:nvPicPr>
          <p:cNvPr id="8" name="Content Placeholder 7" descr="Empty chairs in jury box">
            <a:extLst>
              <a:ext uri="{FF2B5EF4-FFF2-40B4-BE49-F238E27FC236}">
                <a16:creationId xmlns:a16="http://schemas.microsoft.com/office/drawing/2014/main" id="{D467FCD4-9EC5-8082-7738-79ADF9C73A0C}"/>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6199188" y="1575940"/>
            <a:ext cx="5438775" cy="4601575"/>
          </a:xfrm>
        </p:spPr>
      </p:pic>
      <p:sp>
        <p:nvSpPr>
          <p:cNvPr id="6" name="Text Placeholder 5">
            <a:extLst>
              <a:ext uri="{FF2B5EF4-FFF2-40B4-BE49-F238E27FC236}">
                <a16:creationId xmlns:a16="http://schemas.microsoft.com/office/drawing/2014/main" id="{18B1D83F-E8D4-C7C6-7DE5-1413FB28BF89}"/>
              </a:ext>
            </a:extLst>
          </p:cNvPr>
          <p:cNvSpPr>
            <a:spLocks noGrp="1"/>
          </p:cNvSpPr>
          <p:nvPr>
            <p:ph type="body" sz="quarter" idx="13"/>
          </p:nvPr>
        </p:nvSpPr>
        <p:spPr/>
        <p:txBody>
          <a:bodyPr/>
          <a:lstStyle/>
          <a:p>
            <a:r>
              <a:rPr lang="en-US"/>
              <a:t>Many family planning documents can be done without an attorney</a:t>
            </a:r>
          </a:p>
        </p:txBody>
      </p:sp>
    </p:spTree>
    <p:extLst>
      <p:ext uri="{BB962C8B-B14F-4D97-AF65-F5344CB8AC3E}">
        <p14:creationId xmlns:p14="http://schemas.microsoft.com/office/powerpoint/2010/main" val="128929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69D02-2016-27C3-F3F8-24F1B333C7F7}"/>
              </a:ext>
            </a:extLst>
          </p:cNvPr>
          <p:cNvSpPr>
            <a:spLocks noGrp="1"/>
          </p:cNvSpPr>
          <p:nvPr>
            <p:ph type="title"/>
          </p:nvPr>
        </p:nvSpPr>
        <p:spPr>
          <a:xfrm>
            <a:off x="554736" y="172212"/>
            <a:ext cx="10602418" cy="731520"/>
          </a:xfrm>
        </p:spPr>
        <p:txBody>
          <a:bodyPr wrap="square" anchor="b">
            <a:normAutofit/>
          </a:bodyPr>
          <a:lstStyle/>
          <a:p>
            <a:r>
              <a:rPr lang="en-US"/>
              <a:t>Immigration Legal Resources</a:t>
            </a:r>
          </a:p>
        </p:txBody>
      </p:sp>
      <p:sp>
        <p:nvSpPr>
          <p:cNvPr id="9" name="Text Placeholder 3">
            <a:extLst>
              <a:ext uri="{FF2B5EF4-FFF2-40B4-BE49-F238E27FC236}">
                <a16:creationId xmlns:a16="http://schemas.microsoft.com/office/drawing/2014/main" id="{FCF8E94B-FBE0-CB22-5744-0CAC3D227A4D}"/>
              </a:ext>
            </a:extLst>
          </p:cNvPr>
          <p:cNvSpPr>
            <a:spLocks noGrp="1"/>
          </p:cNvSpPr>
          <p:nvPr>
            <p:ph type="body" sz="quarter" idx="12"/>
          </p:nvPr>
        </p:nvSpPr>
        <p:spPr>
          <a:xfrm>
            <a:off x="554037" y="1101337"/>
            <a:ext cx="11082528" cy="276999"/>
          </a:xfrm>
        </p:spPr>
        <p:txBody>
          <a:bodyPr/>
          <a:lstStyle/>
          <a:p>
            <a:r>
              <a:rPr lang="en-US"/>
              <a:t>It may take time to find a provider, please use trusted providers and check references.</a:t>
            </a:r>
          </a:p>
        </p:txBody>
      </p:sp>
      <p:graphicFrame>
        <p:nvGraphicFramePr>
          <p:cNvPr id="5" name="Content Placeholder 1">
            <a:extLst>
              <a:ext uri="{FF2B5EF4-FFF2-40B4-BE49-F238E27FC236}">
                <a16:creationId xmlns:a16="http://schemas.microsoft.com/office/drawing/2014/main" id="{50D0E624-119F-961A-6B70-E0F62AA1B46E}"/>
              </a:ext>
            </a:extLst>
          </p:cNvPr>
          <p:cNvGraphicFramePr>
            <a:graphicFrameLocks noGrp="1"/>
          </p:cNvGraphicFramePr>
          <p:nvPr>
            <p:ph sz="quarter" idx="11"/>
            <p:extLst>
              <p:ext uri="{D42A27DB-BD31-4B8C-83A1-F6EECF244321}">
                <p14:modId xmlns:p14="http://schemas.microsoft.com/office/powerpoint/2010/main" val="1531424687"/>
              </p:ext>
            </p:extLst>
          </p:nvPr>
        </p:nvGraphicFramePr>
        <p:xfrm>
          <a:off x="427037" y="1376892"/>
          <a:ext cx="11082528"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14622A7-6C56-C14D-DFA6-ED5219939783}"/>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54887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2900555" y="2305878"/>
            <a:ext cx="8181508" cy="1835513"/>
          </a:xfrm>
          <a:prstGeom prst="rect">
            <a:avLst/>
          </a:prstGeom>
          <a:noFill/>
          <a:ln>
            <a:noFill/>
          </a:ln>
        </p:spPr>
        <p:txBody>
          <a:bodyPr spcFirstLastPara="1" wrap="square" lIns="91433" tIns="45700" rIns="91433" bIns="45700" anchor="b" anchorCtr="0">
            <a:normAutofit fontScale="90000"/>
          </a:bodyPr>
          <a:lstStyle/>
          <a:p>
            <a:pPr>
              <a:buSzPct val="100000"/>
            </a:pPr>
            <a:endParaRPr/>
          </a:p>
          <a:p>
            <a:pPr>
              <a:buSzPct val="100000"/>
            </a:pPr>
            <a:r>
              <a:rPr lang="en"/>
              <a:t>Interactions with Immigration Enforcement</a:t>
            </a:r>
            <a:endParaRPr/>
          </a:p>
        </p:txBody>
      </p:sp>
      <p:sp>
        <p:nvSpPr>
          <p:cNvPr id="2" name="TextBox 1">
            <a:extLst>
              <a:ext uri="{FF2B5EF4-FFF2-40B4-BE49-F238E27FC236}">
                <a16:creationId xmlns:a16="http://schemas.microsoft.com/office/drawing/2014/main" id="{E2D996F5-EEC2-81D9-5BA4-D9A951D43857}"/>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4432-30C3-B113-7131-DE651D711BB4}"/>
              </a:ext>
            </a:extLst>
          </p:cNvPr>
          <p:cNvSpPr>
            <a:spLocks noGrp="1"/>
          </p:cNvSpPr>
          <p:nvPr>
            <p:ph type="title"/>
          </p:nvPr>
        </p:nvSpPr>
        <p:spPr>
          <a:xfrm>
            <a:off x="554736" y="172212"/>
            <a:ext cx="10602418" cy="731520"/>
          </a:xfrm>
        </p:spPr>
        <p:txBody>
          <a:bodyPr vert="horz" wrap="square" lIns="0" tIns="0" rIns="0" bIns="0" rtlCol="0" anchor="b" anchorCtr="0">
            <a:normAutofit/>
          </a:bodyPr>
          <a:lstStyle/>
          <a:p>
            <a:pPr algn="ctr"/>
            <a:r>
              <a:rPr lang="en-US" sz="3600" b="1" kern="1200" spc="0" baseline="0">
                <a:ln w="6350" cap="flat">
                  <a:noFill/>
                  <a:miter lim="800000"/>
                </a:ln>
                <a:latin typeface="+mj-lt"/>
                <a:ea typeface="+mj-ea"/>
                <a:cs typeface="+mj-cs"/>
              </a:rPr>
              <a:t>Overview of ICE Authority </a:t>
            </a:r>
          </a:p>
        </p:txBody>
      </p:sp>
      <p:sp>
        <p:nvSpPr>
          <p:cNvPr id="13" name="TextBox 12">
            <a:extLst>
              <a:ext uri="{FF2B5EF4-FFF2-40B4-BE49-F238E27FC236}">
                <a16:creationId xmlns:a16="http://schemas.microsoft.com/office/drawing/2014/main" id="{6D8F3C57-727B-D186-CB2F-EEEBD5D1671C}"/>
              </a:ext>
            </a:extLst>
          </p:cNvPr>
          <p:cNvSpPr txBox="1"/>
          <p:nvPr/>
        </p:nvSpPr>
        <p:spPr>
          <a:xfrm>
            <a:off x="6531429" y="2313431"/>
            <a:ext cx="5105835" cy="3347140"/>
          </a:xfrm>
          <a:prstGeom prst="rect">
            <a:avLst/>
          </a:prstGeom>
        </p:spPr>
        <p:txBody>
          <a:bodyPr vert="horz" wrap="square" lIns="0" tIns="0" rIns="0" bIns="0" rtlCol="0" anchor="t">
            <a:normAutofit/>
          </a:bodyPr>
          <a:lstStyle/>
          <a:p>
            <a:pPr marL="228600" marR="0" lvl="0" indent="-228600" algn="l" defTabSz="914400" rtl="0" eaLnBrk="1" fontAlgn="auto" latinLnBrk="0" hangingPunct="1">
              <a:lnSpc>
                <a:spcPct val="100000"/>
              </a:lnSpc>
              <a:spcBef>
                <a:spcPts val="300"/>
              </a:spcBef>
              <a:spcAft>
                <a:spcPts val="300"/>
              </a:spcAft>
              <a:buClr>
                <a:srgbClr val="14558F"/>
              </a:buClr>
              <a:buSzPct val="11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When carrying out its enforcement activities, ICE officers must follow different, but similar rules as other law enforcement agencies. </a:t>
            </a:r>
          </a:p>
          <a:p>
            <a:pPr marL="228600" marR="0" lvl="0" indent="-228600" algn="l" defTabSz="914400" rtl="0" eaLnBrk="1" fontAlgn="auto" latinLnBrk="0" hangingPunct="1">
              <a:lnSpc>
                <a:spcPct val="100000"/>
              </a:lnSpc>
              <a:spcBef>
                <a:spcPts val="300"/>
              </a:spcBef>
              <a:spcAft>
                <a:spcPts val="300"/>
              </a:spcAft>
              <a:buClr>
                <a:srgbClr val="14558F"/>
              </a:buClr>
              <a:buSzPct val="11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ICE officers must adhere to constitutional restrictions, as well as restrictions set by statutes, regulations and policies.</a:t>
            </a:r>
          </a:p>
          <a:p>
            <a:pPr marL="228600" marR="0" lvl="0" indent="-228600" algn="l" defTabSz="914400" rtl="0" eaLnBrk="1" fontAlgn="auto" latinLnBrk="0" hangingPunct="1">
              <a:lnSpc>
                <a:spcPct val="100000"/>
              </a:lnSpc>
              <a:spcBef>
                <a:spcPts val="300"/>
              </a:spcBef>
              <a:spcAft>
                <a:spcPts val="300"/>
              </a:spcAft>
              <a:buClr>
                <a:srgbClr val="14558F"/>
              </a:buClr>
              <a:buSzPct val="11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Individuals engaging with ICE have rights including: (i) the right to remain silent; and (ii) the right to an attorney – though ICE is not required to provide one. </a:t>
            </a:r>
          </a:p>
        </p:txBody>
      </p:sp>
      <p:sp>
        <p:nvSpPr>
          <p:cNvPr id="5" name="Text Placeholder 4">
            <a:extLst>
              <a:ext uri="{FF2B5EF4-FFF2-40B4-BE49-F238E27FC236}">
                <a16:creationId xmlns:a16="http://schemas.microsoft.com/office/drawing/2014/main" id="{7C59C380-78C4-B762-685D-8851ED0E60B1}"/>
              </a:ext>
            </a:extLst>
          </p:cNvPr>
          <p:cNvSpPr>
            <a:spLocks noGrp="1"/>
          </p:cNvSpPr>
          <p:nvPr>
            <p:ph type="body" sz="quarter" idx="13"/>
          </p:nvPr>
        </p:nvSpPr>
        <p:spPr>
          <a:xfrm>
            <a:off x="554037" y="1101337"/>
            <a:ext cx="11082528" cy="276999"/>
          </a:xfrm>
        </p:spPr>
        <p:txBody>
          <a:bodyPr vert="horz" wrap="square" lIns="0" tIns="0" rIns="0" bIns="0" rtlCol="0">
            <a:normAutofit/>
          </a:bodyPr>
          <a:lstStyle/>
          <a:p>
            <a:r>
              <a:rPr lang="en-US" b="1" i="1" kern="1200">
                <a:latin typeface="+mn-lt"/>
                <a:ea typeface="+mn-ea"/>
                <a:cs typeface="Arial" panose="020B0604020202020204" pitchFamily="34" charset="0"/>
              </a:rPr>
              <a:t>ICE is subject to different, but similar, rules as other Law Enforcement</a:t>
            </a:r>
          </a:p>
        </p:txBody>
      </p:sp>
      <p:sp>
        <p:nvSpPr>
          <p:cNvPr id="6" name="TextBox 5">
            <a:extLst>
              <a:ext uri="{FF2B5EF4-FFF2-40B4-BE49-F238E27FC236}">
                <a16:creationId xmlns:a16="http://schemas.microsoft.com/office/drawing/2014/main" id="{AACEF55B-6606-DE34-E9FD-23863BDC9F27}"/>
              </a:ext>
            </a:extLst>
          </p:cNvPr>
          <p:cNvSpPr txBox="1"/>
          <p:nvPr/>
        </p:nvSpPr>
        <p:spPr>
          <a:xfrm>
            <a:off x="7040880" y="2313431"/>
            <a:ext cx="4361688" cy="3443231"/>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7" name="Content Placeholder 2">
            <a:extLst>
              <a:ext uri="{FF2B5EF4-FFF2-40B4-BE49-F238E27FC236}">
                <a16:creationId xmlns:a16="http://schemas.microsoft.com/office/drawing/2014/main" id="{23CE3F4C-EAB1-8874-FAD1-927C3EE70CBE}"/>
              </a:ext>
            </a:extLst>
          </p:cNvPr>
          <p:cNvGraphicFramePr>
            <a:graphicFrameLocks noGrp="1"/>
          </p:cNvGraphicFramePr>
          <p:nvPr>
            <p:ph sz="quarter" idx="11"/>
          </p:nvPr>
        </p:nvGraphicFramePr>
        <p:xfrm>
          <a:off x="554735" y="1514475"/>
          <a:ext cx="5438775"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TextBox 27">
            <a:extLst>
              <a:ext uri="{FF2B5EF4-FFF2-40B4-BE49-F238E27FC236}">
                <a16:creationId xmlns:a16="http://schemas.microsoft.com/office/drawing/2014/main" id="{39BF4734-7F8E-835F-0608-B1BB7674DF84}"/>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196597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6DB83EE8-370B-D01A-D0FB-98A28E5A3DE4}"/>
              </a:ext>
            </a:extLst>
          </p:cNvPr>
          <p:cNvGraphicFramePr>
            <a:graphicFrameLocks noGrp="1"/>
          </p:cNvGraphicFramePr>
          <p:nvPr>
            <p:ph idx="1"/>
            <p:extLst>
              <p:ext uri="{D42A27DB-BD31-4B8C-83A1-F6EECF244321}">
                <p14:modId xmlns:p14="http://schemas.microsoft.com/office/powerpoint/2010/main" val="1720036864"/>
              </p:ext>
            </p:extLst>
          </p:nvPr>
        </p:nvGraphicFramePr>
        <p:xfrm>
          <a:off x="838200" y="1293813"/>
          <a:ext cx="10515600" cy="488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14065826-B0BC-00D3-E089-4394F1B3BFCE}"/>
              </a:ext>
            </a:extLst>
          </p:cNvPr>
          <p:cNvSpPr>
            <a:spLocks noGrp="1"/>
          </p:cNvSpPr>
          <p:nvPr>
            <p:ph type="title"/>
          </p:nvPr>
        </p:nvSpPr>
        <p:spPr/>
        <p:txBody>
          <a:bodyPr wrap="square" anchor="b">
            <a:normAutofit/>
          </a:bodyPr>
          <a:lstStyle/>
          <a:p>
            <a:pPr algn="ctr"/>
            <a:r>
              <a:rPr lang="en-US" sz="4000"/>
              <a:t>Basic Rules Surrounding ICE Authority</a:t>
            </a:r>
          </a:p>
        </p:txBody>
      </p:sp>
      <p:sp>
        <p:nvSpPr>
          <p:cNvPr id="3" name="TextBox 2">
            <a:extLst>
              <a:ext uri="{FF2B5EF4-FFF2-40B4-BE49-F238E27FC236}">
                <a16:creationId xmlns:a16="http://schemas.microsoft.com/office/drawing/2014/main" id="{6364358F-24EF-592F-132E-9E5E008AE451}"/>
              </a:ext>
            </a:extLst>
          </p:cNvPr>
          <p:cNvSpPr txBox="1"/>
          <p:nvPr/>
        </p:nvSpPr>
        <p:spPr>
          <a:xfrm>
            <a:off x="3046" y="6641693"/>
            <a:ext cx="12188169" cy="215444"/>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r>
              <a:rPr kumimoji="0" lang="en-US" sz="1400" b="1" i="0" u="none" strike="noStrike" kern="1200" cap="none" spc="0" normalizeH="0" baseline="0" noProof="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24317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E66089-4B42-5B72-93FF-44CA5FF02C91}"/>
              </a:ext>
            </a:extLst>
          </p:cNvPr>
          <p:cNvSpPr>
            <a:spLocks noGrp="1"/>
          </p:cNvSpPr>
          <p:nvPr>
            <p:ph type="subTitle" idx="1"/>
          </p:nvPr>
        </p:nvSpPr>
        <p:spPr>
          <a:xfrm>
            <a:off x="2893929" y="3454055"/>
            <a:ext cx="8181508" cy="2739916"/>
          </a:xfrm>
        </p:spPr>
        <p:txBody>
          <a:bodyPr wrap="square">
            <a:normAutofit/>
          </a:bodyPr>
          <a:lstStyle/>
          <a:p>
            <a:r>
              <a:rPr lang="en-US"/>
              <a:t>Rules differ depending on location of arrest</a:t>
            </a:r>
          </a:p>
          <a:p>
            <a:r>
              <a:rPr lang="en-US"/>
              <a:t>ICE has warrant requirements and warrant exceptions</a:t>
            </a:r>
          </a:p>
        </p:txBody>
      </p:sp>
      <p:sp>
        <p:nvSpPr>
          <p:cNvPr id="5" name="Title 4">
            <a:extLst>
              <a:ext uri="{FF2B5EF4-FFF2-40B4-BE49-F238E27FC236}">
                <a16:creationId xmlns:a16="http://schemas.microsoft.com/office/drawing/2014/main" id="{99CC8D0D-1F7C-7D18-A92B-202CFA799729}"/>
              </a:ext>
            </a:extLst>
          </p:cNvPr>
          <p:cNvSpPr>
            <a:spLocks noGrp="1"/>
          </p:cNvSpPr>
          <p:nvPr>
            <p:ph type="title"/>
          </p:nvPr>
        </p:nvSpPr>
        <p:spPr/>
        <p:txBody>
          <a:bodyPr wrap="square" anchor="b">
            <a:normAutofit fontScale="90000"/>
          </a:bodyPr>
          <a:lstStyle/>
          <a:p>
            <a:r>
              <a:rPr lang="en-US"/>
              <a:t>Rules Surrounding ICE warrants</a:t>
            </a:r>
          </a:p>
        </p:txBody>
      </p:sp>
      <p:sp>
        <p:nvSpPr>
          <p:cNvPr id="2" name="TextBox 1">
            <a:extLst>
              <a:ext uri="{FF2B5EF4-FFF2-40B4-BE49-F238E27FC236}">
                <a16:creationId xmlns:a16="http://schemas.microsoft.com/office/drawing/2014/main" id="{80B1300D-7160-3CF9-FAED-809EA2B0FCDF}"/>
              </a:ext>
            </a:extLst>
          </p:cNvPr>
          <p:cNvSpPr txBox="1"/>
          <p:nvPr/>
        </p:nvSpPr>
        <p:spPr>
          <a:xfrm>
            <a:off x="3046" y="6641693"/>
            <a:ext cx="12188169" cy="215444"/>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r>
              <a:rPr kumimoji="0" lang="en-US" sz="1400" b="1" i="0" u="none" strike="noStrike" kern="1200" cap="none" spc="0" normalizeH="0" baseline="0" noProof="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63122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9F17FF-399E-27D2-5001-C1D5455F0C9C}"/>
              </a:ext>
            </a:extLst>
          </p:cNvPr>
          <p:cNvSpPr>
            <a:spLocks noGrp="1"/>
          </p:cNvSpPr>
          <p:nvPr>
            <p:ph type="title"/>
          </p:nvPr>
        </p:nvSpPr>
        <p:spPr>
          <a:xfrm>
            <a:off x="165100" y="160533"/>
            <a:ext cx="10733272" cy="662782"/>
          </a:xfrm>
        </p:spPr>
        <p:txBody>
          <a:bodyPr wrap="square" anchor="b">
            <a:normAutofit/>
          </a:bodyPr>
          <a:lstStyle/>
          <a:p>
            <a:r>
              <a:rPr lang="en-US"/>
              <a:t>ICE Warrant Requirements – Basic Rules</a:t>
            </a:r>
          </a:p>
        </p:txBody>
      </p:sp>
      <p:graphicFrame>
        <p:nvGraphicFramePr>
          <p:cNvPr id="10" name="Diagram 9">
            <a:extLst>
              <a:ext uri="{FF2B5EF4-FFF2-40B4-BE49-F238E27FC236}">
                <a16:creationId xmlns:a16="http://schemas.microsoft.com/office/drawing/2014/main" id="{D7CD525F-AE0F-1D31-88BB-84359DA5BB2F}"/>
              </a:ext>
            </a:extLst>
          </p:cNvPr>
          <p:cNvGraphicFramePr/>
          <p:nvPr>
            <p:extLst>
              <p:ext uri="{D42A27DB-BD31-4B8C-83A1-F6EECF244321}">
                <p14:modId xmlns:p14="http://schemas.microsoft.com/office/powerpoint/2010/main" val="2087161584"/>
              </p:ext>
            </p:extLst>
          </p:nvPr>
        </p:nvGraphicFramePr>
        <p:xfrm>
          <a:off x="838200" y="1222744"/>
          <a:ext cx="10515600" cy="4954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585B6A06-156C-C26B-72FD-F4DB6FAE5942}"/>
              </a:ext>
            </a:extLst>
          </p:cNvPr>
          <p:cNvSpPr txBox="1"/>
          <p:nvPr/>
        </p:nvSpPr>
        <p:spPr>
          <a:xfrm>
            <a:off x="3046" y="6641693"/>
            <a:ext cx="12188169" cy="215444"/>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r>
              <a:rPr kumimoji="0" lang="en-US" sz="1400" b="1" i="0" u="none" strike="noStrike" kern="1200" cap="none" spc="0" normalizeH="0" baseline="0" noProof="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329439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08925517-D157-C516-5394-03FD6D734C69}"/>
            </a:ext>
          </a:extLst>
        </p:cNvPr>
        <p:cNvGrpSpPr/>
        <p:nvPr/>
      </p:nvGrpSpPr>
      <p:grpSpPr>
        <a:xfrm>
          <a:off x="0" y="0"/>
          <a:ext cx="0" cy="0"/>
          <a:chOff x="0" y="0"/>
          <a:chExt cx="0" cy="0"/>
        </a:xfrm>
      </p:grpSpPr>
      <p:sp>
        <p:nvSpPr>
          <p:cNvPr id="345" name="Google Shape;345;p56">
            <a:extLst>
              <a:ext uri="{FF2B5EF4-FFF2-40B4-BE49-F238E27FC236}">
                <a16:creationId xmlns:a16="http://schemas.microsoft.com/office/drawing/2014/main" id="{707DBDD9-032E-D548-5547-8292837B407B}"/>
              </a:ext>
            </a:extLst>
          </p:cNvPr>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buSzPts val="2700"/>
            </a:pPr>
            <a:r>
              <a:rPr lang="en-US" sz="3000"/>
              <a:t>Judicial Warrants v. ICE Administrative Warrants</a:t>
            </a:r>
          </a:p>
        </p:txBody>
      </p:sp>
      <p:pic>
        <p:nvPicPr>
          <p:cNvPr id="9" name="Content Placeholder 8">
            <a:extLst>
              <a:ext uri="{FF2B5EF4-FFF2-40B4-BE49-F238E27FC236}">
                <a16:creationId xmlns:a16="http://schemas.microsoft.com/office/drawing/2014/main" id="{1A7A548B-FA35-78C2-FD35-08AA13AFF933}"/>
              </a:ext>
            </a:extLst>
          </p:cNvPr>
          <p:cNvPicPr>
            <a:picLocks noGrp="1" noChangeAspect="1"/>
          </p:cNvPicPr>
          <p:nvPr>
            <p:ph idx="1"/>
          </p:nvPr>
        </p:nvPicPr>
        <p:blipFill>
          <a:blip r:embed="rId3"/>
          <a:stretch/>
        </p:blipFill>
        <p:spPr>
          <a:xfrm>
            <a:off x="2730716" y="2364990"/>
            <a:ext cx="6730567" cy="3761558"/>
          </a:xfrm>
        </p:spPr>
      </p:pic>
      <p:sp>
        <p:nvSpPr>
          <p:cNvPr id="11" name="TextBox 10">
            <a:extLst>
              <a:ext uri="{FF2B5EF4-FFF2-40B4-BE49-F238E27FC236}">
                <a16:creationId xmlns:a16="http://schemas.microsoft.com/office/drawing/2014/main" id="{46093C88-C1AD-5201-6B19-A90E05BF7AA6}"/>
              </a:ext>
            </a:extLst>
          </p:cNvPr>
          <p:cNvSpPr txBox="1"/>
          <p:nvPr/>
        </p:nvSpPr>
        <p:spPr>
          <a:xfrm>
            <a:off x="3048000" y="1593908"/>
            <a:ext cx="2705449" cy="492443"/>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EXAMPLE OF WARRANT SIGNED BY A JUDGE </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5E15FC44-66E1-9C84-B8A7-E74C7917AD8C}"/>
              </a:ext>
            </a:extLst>
          </p:cNvPr>
          <p:cNvSpPr txBox="1"/>
          <p:nvPr/>
        </p:nvSpPr>
        <p:spPr>
          <a:xfrm>
            <a:off x="6438551" y="1223394"/>
            <a:ext cx="2705449" cy="861774"/>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EXAMPLE OF  ICE ADMINISTRATIVE WARRANT: DOES NOT GIVE IMMIGRATION PERMISSION TO ENTER HOME</a:t>
            </a:r>
          </a:p>
        </p:txBody>
      </p:sp>
      <p:sp>
        <p:nvSpPr>
          <p:cNvPr id="3" name="TextBox 2">
            <a:extLst>
              <a:ext uri="{FF2B5EF4-FFF2-40B4-BE49-F238E27FC236}">
                <a16:creationId xmlns:a16="http://schemas.microsoft.com/office/drawing/2014/main" id="{DF689317-301F-446A-688A-2643988C9C6E}"/>
              </a:ext>
            </a:extLst>
          </p:cNvPr>
          <p:cNvSpPr txBox="1"/>
          <p:nvPr/>
        </p:nvSpPr>
        <p:spPr>
          <a:xfrm>
            <a:off x="3046" y="6641693"/>
            <a:ext cx="12188169" cy="184666"/>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4281082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0C85-B8BD-EBC0-9115-BF78CE107F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62A7AA-4AB2-F58E-7D8B-7459B40C04D8}"/>
              </a:ext>
            </a:extLst>
          </p:cNvPr>
          <p:cNvSpPr>
            <a:spLocks noGrp="1"/>
          </p:cNvSpPr>
          <p:nvPr>
            <p:ph type="title"/>
          </p:nvPr>
        </p:nvSpPr>
        <p:spPr/>
        <p:txBody>
          <a:bodyPr/>
          <a:lstStyle/>
          <a:p>
            <a:pPr algn="ctr"/>
            <a:r>
              <a:rPr lang="en-US" sz="3600"/>
              <a:t>State Judicial Warrants</a:t>
            </a:r>
          </a:p>
        </p:txBody>
      </p:sp>
      <p:sp>
        <p:nvSpPr>
          <p:cNvPr id="6" name="Content Placeholder 5">
            <a:extLst>
              <a:ext uri="{FF2B5EF4-FFF2-40B4-BE49-F238E27FC236}">
                <a16:creationId xmlns:a16="http://schemas.microsoft.com/office/drawing/2014/main" id="{983B7BB9-E5C3-37AF-1134-DCDA26F549A6}"/>
              </a:ext>
            </a:extLst>
          </p:cNvPr>
          <p:cNvSpPr>
            <a:spLocks noGrp="1"/>
          </p:cNvSpPr>
          <p:nvPr>
            <p:ph sz="quarter" idx="11"/>
          </p:nvPr>
        </p:nvSpPr>
        <p:spPr/>
        <p:txBody>
          <a:bodyPr/>
          <a:lstStyle/>
          <a:p>
            <a:r>
              <a:rPr lang="en-US" sz="2800" b="1" i="1"/>
              <a:t>Issued by State Courts</a:t>
            </a:r>
            <a:r>
              <a:rPr lang="en-US" sz="2800"/>
              <a:t>:</a:t>
            </a:r>
          </a:p>
          <a:p>
            <a:pPr lvl="1"/>
            <a:r>
              <a:rPr lang="en-US" sz="2800" b="1"/>
              <a:t>Boston Municipal Court</a:t>
            </a:r>
          </a:p>
          <a:p>
            <a:pPr lvl="1"/>
            <a:r>
              <a:rPr lang="en-US" sz="2800" b="1"/>
              <a:t>District Court </a:t>
            </a:r>
          </a:p>
          <a:p>
            <a:pPr lvl="2"/>
            <a:r>
              <a:rPr lang="en-US" sz="2800"/>
              <a:t>(ex: Waltham, Wareham)</a:t>
            </a:r>
          </a:p>
          <a:p>
            <a:pPr lvl="1"/>
            <a:r>
              <a:rPr lang="en-US" sz="2800" b="1"/>
              <a:t>Superior Court </a:t>
            </a:r>
          </a:p>
          <a:p>
            <a:pPr lvl="2"/>
            <a:r>
              <a:rPr lang="en-US" sz="2800"/>
              <a:t>(ex: Middlesex, Suffolk)</a:t>
            </a:r>
          </a:p>
          <a:p>
            <a:pPr lvl="1"/>
            <a:r>
              <a:rPr lang="en-US" sz="2800" b="1"/>
              <a:t>NOTE</a:t>
            </a:r>
            <a:r>
              <a:rPr lang="en-US" sz="2800"/>
              <a:t> Subpoena &amp; Summons </a:t>
            </a:r>
          </a:p>
          <a:p>
            <a:pPr marL="471487" lvl="2" indent="0">
              <a:buNone/>
            </a:pPr>
            <a:r>
              <a:rPr lang="en-US" sz="2800"/>
              <a:t>are very different!</a:t>
            </a:r>
          </a:p>
          <a:p>
            <a:pPr lvl="2"/>
            <a:endParaRPr lang="en-US" sz="3600"/>
          </a:p>
          <a:p>
            <a:endParaRPr lang="en-US" sz="3200" b="1" i="1"/>
          </a:p>
        </p:txBody>
      </p:sp>
      <p:sp>
        <p:nvSpPr>
          <p:cNvPr id="8" name="Text Placeholder 7">
            <a:extLst>
              <a:ext uri="{FF2B5EF4-FFF2-40B4-BE49-F238E27FC236}">
                <a16:creationId xmlns:a16="http://schemas.microsoft.com/office/drawing/2014/main" id="{BE977594-DD5C-8F21-7CB2-C87C8F885DAF}"/>
              </a:ext>
            </a:extLst>
          </p:cNvPr>
          <p:cNvSpPr>
            <a:spLocks noGrp="1"/>
          </p:cNvSpPr>
          <p:nvPr>
            <p:ph type="body" sz="quarter" idx="12"/>
          </p:nvPr>
        </p:nvSpPr>
        <p:spPr/>
        <p:txBody>
          <a:bodyPr/>
          <a:lstStyle/>
          <a:p>
            <a:pPr algn="ctr"/>
            <a:r>
              <a:rPr lang="en-US"/>
              <a:t>State Judicial Warrants can be “arrest” or “search”</a:t>
            </a:r>
          </a:p>
        </p:txBody>
      </p:sp>
      <p:pic>
        <p:nvPicPr>
          <p:cNvPr id="10" name="Content Placeholder 9">
            <a:extLst>
              <a:ext uri="{FF2B5EF4-FFF2-40B4-BE49-F238E27FC236}">
                <a16:creationId xmlns:a16="http://schemas.microsoft.com/office/drawing/2014/main" id="{EB3C12CB-6C5B-385D-6B89-CF8428D4D46A}"/>
              </a:ext>
            </a:extLst>
          </p:cNvPr>
          <p:cNvPicPr>
            <a:picLocks noGrp="1" noChangeAspect="1"/>
          </p:cNvPicPr>
          <p:nvPr>
            <p:ph sz="quarter" idx="4294967295"/>
          </p:nvPr>
        </p:nvPicPr>
        <p:blipFill>
          <a:blip r:embed="rId2"/>
          <a:stretch>
            <a:fillRect/>
          </a:stretch>
        </p:blipFill>
        <p:spPr>
          <a:xfrm>
            <a:off x="6096000" y="1512888"/>
            <a:ext cx="5660571" cy="4164012"/>
          </a:xfrm>
        </p:spPr>
      </p:pic>
      <p:sp>
        <p:nvSpPr>
          <p:cNvPr id="7" name="TextBox 6">
            <a:extLst>
              <a:ext uri="{FF2B5EF4-FFF2-40B4-BE49-F238E27FC236}">
                <a16:creationId xmlns:a16="http://schemas.microsoft.com/office/drawing/2014/main" id="{446AA12F-9FF1-EA51-B108-A0C982C3E08D}"/>
              </a:ext>
            </a:extLst>
          </p:cNvPr>
          <p:cNvSpPr txBox="1"/>
          <p:nvPr/>
        </p:nvSpPr>
        <p:spPr>
          <a:xfrm>
            <a:off x="3046" y="6641693"/>
            <a:ext cx="12188169" cy="215444"/>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rPr>
              <a:t>This presentation is for informational purposes only. For legal advice, please contact an attorney</a:t>
            </a:r>
            <a:r>
              <a:rPr kumimoji="0" lang="en-US" sz="1400" b="1" i="0" u="none" strike="noStrike" kern="1200" cap="none" spc="0" normalizeH="0" baseline="0" noProof="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18463945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BOX" val="Adit &amp; Katie to upda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xml><?xml version="1.0" encoding="utf-8"?>
<p:tagLst xmlns:a="http://schemas.openxmlformats.org/drawingml/2006/main" xmlns:r="http://schemas.openxmlformats.org/officeDocument/2006/relationships" xmlns:p="http://schemas.openxmlformats.org/presentationml/2006/main">
  <p:tag name="SHAPENAME" val="5. Source"/>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xml><?xml version="1.0" encoding="utf-8"?>
<p:tagLst xmlns:a="http://schemas.openxmlformats.org/drawingml/2006/main" xmlns:r="http://schemas.openxmlformats.org/officeDocument/2006/relationships" xmlns:p="http://schemas.openxmlformats.org/presentationml/2006/main">
  <p:tag name="SHAPENAME" val="5. Source"/>
</p:tagLst>
</file>

<file path=ppt/tags/tag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xml><?xml version="1.0" encoding="utf-8"?>
<p:tagLst xmlns:a="http://schemas.openxmlformats.org/drawingml/2006/main" xmlns:r="http://schemas.openxmlformats.org/officeDocument/2006/relationships" xmlns:p="http://schemas.openxmlformats.org/presentationml/2006/main">
  <p:tag name="SHAPENAME" val="5. Source"/>
</p:tagLst>
</file>

<file path=ppt/tags/tag1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xml><?xml version="1.0" encoding="utf-8"?>
<p:tagLst xmlns:a="http://schemas.openxmlformats.org/drawingml/2006/main" xmlns:r="http://schemas.openxmlformats.org/officeDocument/2006/relationships" xmlns:p="http://schemas.openxmlformats.org/presentationml/2006/main">
  <p:tag name="SHAPENAME" val="5. Source"/>
</p:tagLst>
</file>

<file path=ppt/tags/tag1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SHAPENAME" val="5. Source"/>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7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7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181.xml><?xml version="1.0" encoding="utf-8"?>
<p:tagLst xmlns:a="http://schemas.openxmlformats.org/drawingml/2006/main" xmlns:r="http://schemas.openxmlformats.org/officeDocument/2006/relationships" xmlns:p="http://schemas.openxmlformats.org/presentationml/2006/main">
  <p:tag name="SHAPENAME" val="5. Source"/>
</p:tagLst>
</file>

<file path=ppt/tags/tag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9.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xml><?xml version="1.0" encoding="utf-8"?>
<p:tagLst xmlns:a="http://schemas.openxmlformats.org/drawingml/2006/main" xmlns:r="http://schemas.openxmlformats.org/officeDocument/2006/relationships" xmlns:p="http://schemas.openxmlformats.org/presentationml/2006/main">
  <p:tag name="NAME" val="ACET"/>
</p:tagLst>
</file>

<file path=ppt/tags/tag203.xml><?xml version="1.0" encoding="utf-8"?>
<p:tagLst xmlns:a="http://schemas.openxmlformats.org/drawingml/2006/main" xmlns:r="http://schemas.openxmlformats.org/officeDocument/2006/relationships" xmlns:p="http://schemas.openxmlformats.org/presentationml/2006/main">
  <p:tag name="NAME" val="Moon"/>
</p:tagLst>
</file>

<file path=ppt/tags/tag204.xml><?xml version="1.0" encoding="utf-8"?>
<p:tagLst xmlns:a="http://schemas.openxmlformats.org/drawingml/2006/main" xmlns:r="http://schemas.openxmlformats.org/officeDocument/2006/relationships" xmlns:p="http://schemas.openxmlformats.org/presentationml/2006/main">
  <p:tag name="NAME" val="Moon"/>
</p:tagLst>
</file>

<file path=ppt/tags/tag205.xml><?xml version="1.0" encoding="utf-8"?>
<p:tagLst xmlns:a="http://schemas.openxmlformats.org/drawingml/2006/main" xmlns:r="http://schemas.openxmlformats.org/officeDocument/2006/relationships" xmlns:p="http://schemas.openxmlformats.org/presentationml/2006/main">
  <p:tag name="NAME" val="Moon"/>
</p:tagLst>
</file>

<file path=ppt/tags/tag206.xml><?xml version="1.0" encoding="utf-8"?>
<p:tagLst xmlns:a="http://schemas.openxmlformats.org/drawingml/2006/main" xmlns:r="http://schemas.openxmlformats.org/officeDocument/2006/relationships" xmlns:p="http://schemas.openxmlformats.org/presentationml/2006/main">
  <p:tag name="NAME" val="Moon"/>
</p:tagLst>
</file>

<file path=ppt/tags/tag207.xml><?xml version="1.0" encoding="utf-8"?>
<p:tagLst xmlns:a="http://schemas.openxmlformats.org/drawingml/2006/main" xmlns:r="http://schemas.openxmlformats.org/officeDocument/2006/relationships" xmlns:p="http://schemas.openxmlformats.org/presentationml/2006/main">
  <p:tag name="NAME" val="Moon"/>
</p:tagLst>
</file>

<file path=ppt/tags/tag208.xml><?xml version="1.0" encoding="utf-8"?>
<p:tagLst xmlns:a="http://schemas.openxmlformats.org/drawingml/2006/main" xmlns:r="http://schemas.openxmlformats.org/officeDocument/2006/relationships" xmlns:p="http://schemas.openxmlformats.org/presentationml/2006/main">
  <p:tag name="ANGLE" val="5"/>
</p:tagLst>
</file>

<file path=ppt/tags/tag209.xml><?xml version="1.0" encoding="utf-8"?>
<p:tagLst xmlns:a="http://schemas.openxmlformats.org/drawingml/2006/main" xmlns:r="http://schemas.openxmlformats.org/officeDocument/2006/relationships" xmlns:p="http://schemas.openxmlformats.org/presentationml/2006/main">
  <p:tag name="ANGLE" val="5"/>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ANGLE" val="4"/>
</p:tagLst>
</file>

<file path=ppt/tags/tag211.xml><?xml version="1.0" encoding="utf-8"?>
<p:tagLst xmlns:a="http://schemas.openxmlformats.org/drawingml/2006/main" xmlns:r="http://schemas.openxmlformats.org/officeDocument/2006/relationships" xmlns:p="http://schemas.openxmlformats.org/presentationml/2006/main">
  <p:tag name="ANGLE" val="4"/>
</p:tagLst>
</file>

<file path=ppt/tags/tag212.xml><?xml version="1.0" encoding="utf-8"?>
<p:tagLst xmlns:a="http://schemas.openxmlformats.org/drawingml/2006/main" xmlns:r="http://schemas.openxmlformats.org/officeDocument/2006/relationships" xmlns:p="http://schemas.openxmlformats.org/presentationml/2006/main">
  <p:tag name="ANGLE" val="3"/>
</p:tagLst>
</file>

<file path=ppt/tags/tag213.xml><?xml version="1.0" encoding="utf-8"?>
<p:tagLst xmlns:a="http://schemas.openxmlformats.org/drawingml/2006/main" xmlns:r="http://schemas.openxmlformats.org/officeDocument/2006/relationships" xmlns:p="http://schemas.openxmlformats.org/presentationml/2006/main">
  <p:tag name="ANGLE" val="3"/>
</p:tagLst>
</file>

<file path=ppt/tags/tag214.xml><?xml version="1.0" encoding="utf-8"?>
<p:tagLst xmlns:a="http://schemas.openxmlformats.org/drawingml/2006/main" xmlns:r="http://schemas.openxmlformats.org/officeDocument/2006/relationships" xmlns:p="http://schemas.openxmlformats.org/presentationml/2006/main">
  <p:tag name="ANGLE" val="2"/>
</p:tagLst>
</file>

<file path=ppt/tags/tag215.xml><?xml version="1.0" encoding="utf-8"?>
<p:tagLst xmlns:a="http://schemas.openxmlformats.org/drawingml/2006/main" xmlns:r="http://schemas.openxmlformats.org/officeDocument/2006/relationships" xmlns:p="http://schemas.openxmlformats.org/presentationml/2006/main">
  <p:tag name="ANGLE" val="2"/>
</p:tagLst>
</file>

<file path=ppt/tags/tag216.xml><?xml version="1.0" encoding="utf-8"?>
<p:tagLst xmlns:a="http://schemas.openxmlformats.org/drawingml/2006/main" xmlns:r="http://schemas.openxmlformats.org/officeDocument/2006/relationships" xmlns:p="http://schemas.openxmlformats.org/presentationml/2006/main">
  <p:tag name="ANGLE" val="1"/>
</p:tagLst>
</file>

<file path=ppt/tags/tag217.xml><?xml version="1.0" encoding="utf-8"?>
<p:tagLst xmlns:a="http://schemas.openxmlformats.org/drawingml/2006/main" xmlns:r="http://schemas.openxmlformats.org/officeDocument/2006/relationships" xmlns:p="http://schemas.openxmlformats.org/presentationml/2006/main">
  <p:tag name="ANGLE" val="1"/>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1.xml><?xml version="1.0" encoding="utf-8"?>
<p:tagLst xmlns:a="http://schemas.openxmlformats.org/drawingml/2006/main" xmlns:r="http://schemas.openxmlformats.org/officeDocument/2006/relationships" xmlns:p="http://schemas.openxmlformats.org/presentationml/2006/main">
  <p:tag name="SHAPENAME" val="Subtitle"/>
</p:tagLst>
</file>

<file path=ppt/tags/tag222.xml><?xml version="1.0" encoding="utf-8"?>
<p:tagLst xmlns:a="http://schemas.openxmlformats.org/drawingml/2006/main" xmlns:r="http://schemas.openxmlformats.org/officeDocument/2006/relationships" xmlns:p="http://schemas.openxmlformats.org/presentationml/2006/main">
  <p:tag name="SHAPENAME" val="Titl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5.xml><?xml version="1.0" encoding="utf-8"?>
<p:tagLst xmlns:a="http://schemas.openxmlformats.org/drawingml/2006/main" xmlns:r="http://schemas.openxmlformats.org/officeDocument/2006/relationships" xmlns:p="http://schemas.openxmlformats.org/presentationml/2006/main">
  <p:tag name="SHAPENAME" val="Subtitle"/>
</p:tagLst>
</file>

<file path=ppt/tags/tag226.xml><?xml version="1.0" encoding="utf-8"?>
<p:tagLst xmlns:a="http://schemas.openxmlformats.org/drawingml/2006/main" xmlns:r="http://schemas.openxmlformats.org/officeDocument/2006/relationships" xmlns:p="http://schemas.openxmlformats.org/presentationml/2006/main">
  <p:tag name="SHAPENAME" val="Title"/>
</p:tagLst>
</file>

<file path=ppt/tags/tag2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xml><?xml version="1.0" encoding="utf-8"?>
<p:tagLst xmlns:a="http://schemas.openxmlformats.org/drawingml/2006/main" xmlns:r="http://schemas.openxmlformats.org/officeDocument/2006/relationships" xmlns:p="http://schemas.openxmlformats.org/presentationml/2006/main">
  <p:tag name="SHAPENAME" val="5. Source"/>
</p:tagLst>
</file>

<file path=ppt/tags/tag2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4.xml><?xml version="1.0" encoding="utf-8"?>
<p:tagLst xmlns:a="http://schemas.openxmlformats.org/drawingml/2006/main" xmlns:r="http://schemas.openxmlformats.org/officeDocument/2006/relationships" xmlns:p="http://schemas.openxmlformats.org/presentationml/2006/main">
  <p:tag name="SHAPENAME" val="5. Source"/>
</p:tagLst>
</file>

<file path=ppt/tags/tag2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8.xml><?xml version="1.0" encoding="utf-8"?>
<p:tagLst xmlns:a="http://schemas.openxmlformats.org/drawingml/2006/main" xmlns:r="http://schemas.openxmlformats.org/officeDocument/2006/relationships" xmlns:p="http://schemas.openxmlformats.org/presentationml/2006/main">
  <p:tag name="SHAPENAME" val="5. Source"/>
</p:tagLst>
</file>

<file path=ppt/tags/tag2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2.xml><?xml version="1.0" encoding="utf-8"?>
<p:tagLst xmlns:a="http://schemas.openxmlformats.org/drawingml/2006/main" xmlns:r="http://schemas.openxmlformats.org/officeDocument/2006/relationships" xmlns:p="http://schemas.openxmlformats.org/presentationml/2006/main">
  <p:tag name="SHAPENAME" val="5. Source"/>
</p:tagLst>
</file>

<file path=ppt/tags/tag2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SHAPENAME" val="5. Source"/>
</p:tagLst>
</file>

<file path=ppt/tags/tag2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1.xml><?xml version="1.0" encoding="utf-8"?>
<p:tagLst xmlns:a="http://schemas.openxmlformats.org/drawingml/2006/main" xmlns:r="http://schemas.openxmlformats.org/officeDocument/2006/relationships" xmlns:p="http://schemas.openxmlformats.org/presentationml/2006/main">
  <p:tag name="SHAPENAME" val="5. Source"/>
</p:tagLst>
</file>

<file path=ppt/tags/tag2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SHAPENAME" val="4. Footnote"/>
</p:tagLst>
</file>

<file path=ppt/tags/tag2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xml><?xml version="1.0" encoding="utf-8"?>
<p:tagLst xmlns:a="http://schemas.openxmlformats.org/drawingml/2006/main" xmlns:r="http://schemas.openxmlformats.org/officeDocument/2006/relationships" xmlns:p="http://schemas.openxmlformats.org/presentationml/2006/main">
  <p:tag name="NAME" val="ACET"/>
</p:tagLst>
</file>

<file path=ppt/tags/tag257.xml><?xml version="1.0" encoding="utf-8"?>
<p:tagLst xmlns:a="http://schemas.openxmlformats.org/drawingml/2006/main" xmlns:r="http://schemas.openxmlformats.org/officeDocument/2006/relationships" xmlns:p="http://schemas.openxmlformats.org/presentationml/2006/main">
  <p:tag name="NAME" val="Moon"/>
</p:tagLst>
</file>

<file path=ppt/tags/tag258.xml><?xml version="1.0" encoding="utf-8"?>
<p:tagLst xmlns:a="http://schemas.openxmlformats.org/drawingml/2006/main" xmlns:r="http://schemas.openxmlformats.org/officeDocument/2006/relationships" xmlns:p="http://schemas.openxmlformats.org/presentationml/2006/main">
  <p:tag name="NAME" val="Moon"/>
</p:tagLst>
</file>

<file path=ppt/tags/tag259.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NAME" val="Moon"/>
</p:tagLst>
</file>

<file path=ppt/tags/tag261.xml><?xml version="1.0" encoding="utf-8"?>
<p:tagLst xmlns:a="http://schemas.openxmlformats.org/drawingml/2006/main" xmlns:r="http://schemas.openxmlformats.org/officeDocument/2006/relationships" xmlns:p="http://schemas.openxmlformats.org/presentationml/2006/main">
  <p:tag name="NAME" val="Moon"/>
</p:tagLst>
</file>

<file path=ppt/tags/tag262.xml><?xml version="1.0" encoding="utf-8"?>
<p:tagLst xmlns:a="http://schemas.openxmlformats.org/drawingml/2006/main" xmlns:r="http://schemas.openxmlformats.org/officeDocument/2006/relationships" xmlns:p="http://schemas.openxmlformats.org/presentationml/2006/main">
  <p:tag name="ANGLE" val="5"/>
</p:tagLst>
</file>

<file path=ppt/tags/tag263.xml><?xml version="1.0" encoding="utf-8"?>
<p:tagLst xmlns:a="http://schemas.openxmlformats.org/drawingml/2006/main" xmlns:r="http://schemas.openxmlformats.org/officeDocument/2006/relationships" xmlns:p="http://schemas.openxmlformats.org/presentationml/2006/main">
  <p:tag name="ANGLE" val="5"/>
</p:tagLst>
</file>

<file path=ppt/tags/tag264.xml><?xml version="1.0" encoding="utf-8"?>
<p:tagLst xmlns:a="http://schemas.openxmlformats.org/drawingml/2006/main" xmlns:r="http://schemas.openxmlformats.org/officeDocument/2006/relationships" xmlns:p="http://schemas.openxmlformats.org/presentationml/2006/main">
  <p:tag name="ANGLE" val="4"/>
</p:tagLst>
</file>

<file path=ppt/tags/tag265.xml><?xml version="1.0" encoding="utf-8"?>
<p:tagLst xmlns:a="http://schemas.openxmlformats.org/drawingml/2006/main" xmlns:r="http://schemas.openxmlformats.org/officeDocument/2006/relationships" xmlns:p="http://schemas.openxmlformats.org/presentationml/2006/main">
  <p:tag name="ANGLE" val="4"/>
</p:tagLst>
</file>

<file path=ppt/tags/tag266.xml><?xml version="1.0" encoding="utf-8"?>
<p:tagLst xmlns:a="http://schemas.openxmlformats.org/drawingml/2006/main" xmlns:r="http://schemas.openxmlformats.org/officeDocument/2006/relationships" xmlns:p="http://schemas.openxmlformats.org/presentationml/2006/main">
  <p:tag name="ANGLE" val="3"/>
</p:tagLst>
</file>

<file path=ppt/tags/tag267.xml><?xml version="1.0" encoding="utf-8"?>
<p:tagLst xmlns:a="http://schemas.openxmlformats.org/drawingml/2006/main" xmlns:r="http://schemas.openxmlformats.org/officeDocument/2006/relationships" xmlns:p="http://schemas.openxmlformats.org/presentationml/2006/main">
  <p:tag name="ANGLE" val="3"/>
</p:tagLst>
</file>

<file path=ppt/tags/tag268.xml><?xml version="1.0" encoding="utf-8"?>
<p:tagLst xmlns:a="http://schemas.openxmlformats.org/drawingml/2006/main" xmlns:r="http://schemas.openxmlformats.org/officeDocument/2006/relationships" xmlns:p="http://schemas.openxmlformats.org/presentationml/2006/main">
  <p:tag name="ANGLE" val="2"/>
</p:tagLst>
</file>

<file path=ppt/tags/tag269.xml><?xml version="1.0" encoding="utf-8"?>
<p:tagLst xmlns:a="http://schemas.openxmlformats.org/drawingml/2006/main" xmlns:r="http://schemas.openxmlformats.org/officeDocument/2006/relationships" xmlns:p="http://schemas.openxmlformats.org/presentationml/2006/main">
  <p:tag name="ANGLE" val="2"/>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0.xml><?xml version="1.0" encoding="utf-8"?>
<p:tagLst xmlns:a="http://schemas.openxmlformats.org/drawingml/2006/main" xmlns:r="http://schemas.openxmlformats.org/officeDocument/2006/relationships" xmlns:p="http://schemas.openxmlformats.org/presentationml/2006/main">
  <p:tag name="ANGLE" val="1"/>
</p:tagLst>
</file>

<file path=ppt/tags/tag271.xml><?xml version="1.0" encoding="utf-8"?>
<p:tagLst xmlns:a="http://schemas.openxmlformats.org/drawingml/2006/main" xmlns:r="http://schemas.openxmlformats.org/officeDocument/2006/relationships" xmlns:p="http://schemas.openxmlformats.org/presentationml/2006/main">
  <p:tag name="ANGLE" val="1"/>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5.xml><?xml version="1.0" encoding="utf-8"?>
<p:tagLst xmlns:a="http://schemas.openxmlformats.org/drawingml/2006/main" xmlns:r="http://schemas.openxmlformats.org/officeDocument/2006/relationships" xmlns:p="http://schemas.openxmlformats.org/presentationml/2006/main">
  <p:tag name="SHAPENAME" val="Subtitle"/>
</p:tagLst>
</file>

<file path=ppt/tags/tag276.xml><?xml version="1.0" encoding="utf-8"?>
<p:tagLst xmlns:a="http://schemas.openxmlformats.org/drawingml/2006/main" xmlns:r="http://schemas.openxmlformats.org/officeDocument/2006/relationships" xmlns:p="http://schemas.openxmlformats.org/presentationml/2006/main">
  <p:tag name="SHAPENAME" val="Titl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9.xml><?xml version="1.0" encoding="utf-8"?>
<p:tagLst xmlns:a="http://schemas.openxmlformats.org/drawingml/2006/main" xmlns:r="http://schemas.openxmlformats.org/officeDocument/2006/relationships" xmlns:p="http://schemas.openxmlformats.org/presentationml/2006/main">
  <p:tag name="SHAPENAME" val="Subtitle"/>
</p:tagLst>
</file>

<file path=ppt/tags/tag28.xml><?xml version="1.0" encoding="utf-8"?>
<p:tagLst xmlns:a="http://schemas.openxmlformats.org/drawingml/2006/main" xmlns:r="http://schemas.openxmlformats.org/officeDocument/2006/relationships" xmlns:p="http://schemas.openxmlformats.org/presentationml/2006/main">
  <p:tag name="SHAPENAME" val="Subtitle"/>
</p:tagLst>
</file>

<file path=ppt/tags/tag280.xml><?xml version="1.0" encoding="utf-8"?>
<p:tagLst xmlns:a="http://schemas.openxmlformats.org/drawingml/2006/main" xmlns:r="http://schemas.openxmlformats.org/officeDocument/2006/relationships" xmlns:p="http://schemas.openxmlformats.org/presentationml/2006/main">
  <p:tag name="SHAPENAME" val="Title"/>
</p:tagLst>
</file>

<file path=ppt/tags/tag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4.xml><?xml version="1.0" encoding="utf-8"?>
<p:tagLst xmlns:a="http://schemas.openxmlformats.org/drawingml/2006/main" xmlns:r="http://schemas.openxmlformats.org/officeDocument/2006/relationships" xmlns:p="http://schemas.openxmlformats.org/presentationml/2006/main">
  <p:tag name="SHAPENAME" val="5. Source"/>
</p:tagLst>
</file>

<file path=ppt/tags/tag2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8.xml><?xml version="1.0" encoding="utf-8"?>
<p:tagLst xmlns:a="http://schemas.openxmlformats.org/drawingml/2006/main" xmlns:r="http://schemas.openxmlformats.org/officeDocument/2006/relationships" xmlns:p="http://schemas.openxmlformats.org/presentationml/2006/main">
  <p:tag name="SHAPENAME" val="5. Source"/>
</p:tagLst>
</file>

<file path=ppt/tags/tag2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xml><?xml version="1.0" encoding="utf-8"?>
<p:tagLst xmlns:a="http://schemas.openxmlformats.org/drawingml/2006/main" xmlns:r="http://schemas.openxmlformats.org/officeDocument/2006/relationships" xmlns:p="http://schemas.openxmlformats.org/presentationml/2006/main">
  <p:tag name="SHAPENAME" val="Titl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2.xml><?xml version="1.0" encoding="utf-8"?>
<p:tagLst xmlns:a="http://schemas.openxmlformats.org/drawingml/2006/main" xmlns:r="http://schemas.openxmlformats.org/officeDocument/2006/relationships" xmlns:p="http://schemas.openxmlformats.org/presentationml/2006/main">
  <p:tag name="SHAPENAME" val="5. Source"/>
</p:tagLst>
</file>

<file path=ppt/tags/tag2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6.xml><?xml version="1.0" encoding="utf-8"?>
<p:tagLst xmlns:a="http://schemas.openxmlformats.org/drawingml/2006/main" xmlns:r="http://schemas.openxmlformats.org/officeDocument/2006/relationships" xmlns:p="http://schemas.openxmlformats.org/presentationml/2006/main">
  <p:tag name="SHAPENAME" val="5. Source"/>
</p:tagLst>
</file>

<file path=ppt/tags/tag2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4.xml><?xml version="1.0" encoding="utf-8"?>
<p:tagLst xmlns:a="http://schemas.openxmlformats.org/drawingml/2006/main" xmlns:r="http://schemas.openxmlformats.org/officeDocument/2006/relationships" xmlns:p="http://schemas.openxmlformats.org/presentationml/2006/main">
  <p:tag name="NAME" val="ACET"/>
</p:tagLst>
</file>

<file path=ppt/tags/tag305.xml><?xml version="1.0" encoding="utf-8"?>
<p:tagLst xmlns:a="http://schemas.openxmlformats.org/drawingml/2006/main" xmlns:r="http://schemas.openxmlformats.org/officeDocument/2006/relationships" xmlns:p="http://schemas.openxmlformats.org/presentationml/2006/main">
  <p:tag name="NAME" val="Moon"/>
</p:tagLst>
</file>

<file path=ppt/tags/tag306.xml><?xml version="1.0" encoding="utf-8"?>
<p:tagLst xmlns:a="http://schemas.openxmlformats.org/drawingml/2006/main" xmlns:r="http://schemas.openxmlformats.org/officeDocument/2006/relationships" xmlns:p="http://schemas.openxmlformats.org/presentationml/2006/main">
  <p:tag name="NAME" val="Moon"/>
</p:tagLst>
</file>

<file path=ppt/tags/tag307.xml><?xml version="1.0" encoding="utf-8"?>
<p:tagLst xmlns:a="http://schemas.openxmlformats.org/drawingml/2006/main" xmlns:r="http://schemas.openxmlformats.org/officeDocument/2006/relationships" xmlns:p="http://schemas.openxmlformats.org/presentationml/2006/main">
  <p:tag name="NAME" val="Moon"/>
</p:tagLst>
</file>

<file path=ppt/tags/tag308.xml><?xml version="1.0" encoding="utf-8"?>
<p:tagLst xmlns:a="http://schemas.openxmlformats.org/drawingml/2006/main" xmlns:r="http://schemas.openxmlformats.org/officeDocument/2006/relationships" xmlns:p="http://schemas.openxmlformats.org/presentationml/2006/main">
  <p:tag name="NAME" val="Moon"/>
</p:tagLst>
</file>

<file path=ppt/tags/tag309.xml><?xml version="1.0" encoding="utf-8"?>
<p:tagLst xmlns:a="http://schemas.openxmlformats.org/drawingml/2006/main" xmlns:r="http://schemas.openxmlformats.org/officeDocument/2006/relationships" xmlns:p="http://schemas.openxmlformats.org/presentationml/2006/main">
  <p:tag name="NAME" val="Moon"/>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ANGLE" val="5"/>
</p:tagLst>
</file>

<file path=ppt/tags/tag311.xml><?xml version="1.0" encoding="utf-8"?>
<p:tagLst xmlns:a="http://schemas.openxmlformats.org/drawingml/2006/main" xmlns:r="http://schemas.openxmlformats.org/officeDocument/2006/relationships" xmlns:p="http://schemas.openxmlformats.org/presentationml/2006/main">
  <p:tag name="ANGLE" val="5"/>
</p:tagLst>
</file>

<file path=ppt/tags/tag312.xml><?xml version="1.0" encoding="utf-8"?>
<p:tagLst xmlns:a="http://schemas.openxmlformats.org/drawingml/2006/main" xmlns:r="http://schemas.openxmlformats.org/officeDocument/2006/relationships" xmlns:p="http://schemas.openxmlformats.org/presentationml/2006/main">
  <p:tag name="ANGLE" val="4"/>
</p:tagLst>
</file>

<file path=ppt/tags/tag313.xml><?xml version="1.0" encoding="utf-8"?>
<p:tagLst xmlns:a="http://schemas.openxmlformats.org/drawingml/2006/main" xmlns:r="http://schemas.openxmlformats.org/officeDocument/2006/relationships" xmlns:p="http://schemas.openxmlformats.org/presentationml/2006/main">
  <p:tag name="ANGLE" val="4"/>
</p:tagLst>
</file>

<file path=ppt/tags/tag314.xml><?xml version="1.0" encoding="utf-8"?>
<p:tagLst xmlns:a="http://schemas.openxmlformats.org/drawingml/2006/main" xmlns:r="http://schemas.openxmlformats.org/officeDocument/2006/relationships" xmlns:p="http://schemas.openxmlformats.org/presentationml/2006/main">
  <p:tag name="ANGLE" val="3"/>
</p:tagLst>
</file>

<file path=ppt/tags/tag315.xml><?xml version="1.0" encoding="utf-8"?>
<p:tagLst xmlns:a="http://schemas.openxmlformats.org/drawingml/2006/main" xmlns:r="http://schemas.openxmlformats.org/officeDocument/2006/relationships" xmlns:p="http://schemas.openxmlformats.org/presentationml/2006/main">
  <p:tag name="ANGLE" val="3"/>
</p:tagLst>
</file>

<file path=ppt/tags/tag316.xml><?xml version="1.0" encoding="utf-8"?>
<p:tagLst xmlns:a="http://schemas.openxmlformats.org/drawingml/2006/main" xmlns:r="http://schemas.openxmlformats.org/officeDocument/2006/relationships" xmlns:p="http://schemas.openxmlformats.org/presentationml/2006/main">
  <p:tag name="ANGLE" val="2"/>
</p:tagLst>
</file>

<file path=ppt/tags/tag317.xml><?xml version="1.0" encoding="utf-8"?>
<p:tagLst xmlns:a="http://schemas.openxmlformats.org/drawingml/2006/main" xmlns:r="http://schemas.openxmlformats.org/officeDocument/2006/relationships" xmlns:p="http://schemas.openxmlformats.org/presentationml/2006/main">
  <p:tag name="ANGLE" val="2"/>
</p:tagLst>
</file>

<file path=ppt/tags/tag318.xml><?xml version="1.0" encoding="utf-8"?>
<p:tagLst xmlns:a="http://schemas.openxmlformats.org/drawingml/2006/main" xmlns:r="http://schemas.openxmlformats.org/officeDocument/2006/relationships" xmlns:p="http://schemas.openxmlformats.org/presentationml/2006/main">
  <p:tag name="ANGLE" val="1"/>
</p:tagLst>
</file>

<file path=ppt/tags/tag319.xml><?xml version="1.0" encoding="utf-8"?>
<p:tagLst xmlns:a="http://schemas.openxmlformats.org/drawingml/2006/main" xmlns:r="http://schemas.openxmlformats.org/officeDocument/2006/relationships" xmlns:p="http://schemas.openxmlformats.org/presentationml/2006/main">
  <p:tag name="ANGLE" val="1"/>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23.xml><?xml version="1.0" encoding="utf-8"?>
<p:tagLst xmlns:a="http://schemas.openxmlformats.org/drawingml/2006/main" xmlns:r="http://schemas.openxmlformats.org/officeDocument/2006/relationships" xmlns:p="http://schemas.openxmlformats.org/presentationml/2006/main">
  <p:tag name="SHAPENAME" val="Subtitle"/>
</p:tagLst>
</file>

<file path=ppt/tags/tag324.xml><?xml version="1.0" encoding="utf-8"?>
<p:tagLst xmlns:a="http://schemas.openxmlformats.org/drawingml/2006/main" xmlns:r="http://schemas.openxmlformats.org/officeDocument/2006/relationships" xmlns:p="http://schemas.openxmlformats.org/presentationml/2006/main">
  <p:tag name="SHAPENAME" val="Titl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27.xml><?xml version="1.0" encoding="utf-8"?>
<p:tagLst xmlns:a="http://schemas.openxmlformats.org/drawingml/2006/main" xmlns:r="http://schemas.openxmlformats.org/officeDocument/2006/relationships" xmlns:p="http://schemas.openxmlformats.org/presentationml/2006/main">
  <p:tag name="SHAPENAME" val="Subtitle"/>
</p:tagLst>
</file>

<file path=ppt/tags/tag328.xml><?xml version="1.0" encoding="utf-8"?>
<p:tagLst xmlns:a="http://schemas.openxmlformats.org/drawingml/2006/main" xmlns:r="http://schemas.openxmlformats.org/officeDocument/2006/relationships" xmlns:p="http://schemas.openxmlformats.org/presentationml/2006/main">
  <p:tag name="SHAPENAME" val="Title"/>
</p:tagLst>
</file>

<file path=ppt/tags/tag3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36.xml><?xml version="1.0" encoding="utf-8"?>
<p:tagLst xmlns:a="http://schemas.openxmlformats.org/drawingml/2006/main" xmlns:r="http://schemas.openxmlformats.org/officeDocument/2006/relationships" xmlns:p="http://schemas.openxmlformats.org/presentationml/2006/main">
  <p:tag name="SHAPENAME" val="5. Source"/>
</p:tagLst>
</file>

<file path=ppt/tags/tag3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0.xml><?xml version="1.0" encoding="utf-8"?>
<p:tagLst xmlns:a="http://schemas.openxmlformats.org/drawingml/2006/main" xmlns:r="http://schemas.openxmlformats.org/officeDocument/2006/relationships" xmlns:p="http://schemas.openxmlformats.org/presentationml/2006/main">
  <p:tag name="SHAPENAME" val="5. Source"/>
</p:tagLst>
</file>

<file path=ppt/tags/tag3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4.xml><?xml version="1.0" encoding="utf-8"?>
<p:tagLst xmlns:a="http://schemas.openxmlformats.org/drawingml/2006/main" xmlns:r="http://schemas.openxmlformats.org/officeDocument/2006/relationships" xmlns:p="http://schemas.openxmlformats.org/presentationml/2006/main">
  <p:tag name="SHAPENAME" val="5. Source"/>
</p:tagLst>
</file>

<file path=ppt/tags/tag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SHAPENAME" val="5. Source"/>
</p:tagLst>
</file>

<file path=ppt/tags/tag3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3.xml><?xml version="1.0" encoding="utf-8"?>
<p:tagLst xmlns:a="http://schemas.openxmlformats.org/drawingml/2006/main" xmlns:r="http://schemas.openxmlformats.org/officeDocument/2006/relationships" xmlns:p="http://schemas.openxmlformats.org/presentationml/2006/main">
  <p:tag name="SHAPENAME" val="5. Source"/>
</p:tagLst>
</file>

<file path=ppt/tags/tag3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SHAPENAME" val="4. Footnote"/>
</p:tagLst>
</file>

<file path=ppt/tags/tag3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8.xml><?xml version="1.0" encoding="utf-8"?>
<p:tagLst xmlns:a="http://schemas.openxmlformats.org/drawingml/2006/main" xmlns:r="http://schemas.openxmlformats.org/officeDocument/2006/relationships" xmlns:p="http://schemas.openxmlformats.org/presentationml/2006/main">
  <p:tag name="NAME" val="ACET"/>
</p:tagLst>
</file>

<file path=ppt/tags/tag359.xml><?xml version="1.0" encoding="utf-8"?>
<p:tagLst xmlns:a="http://schemas.openxmlformats.org/drawingml/2006/main" xmlns:r="http://schemas.openxmlformats.org/officeDocument/2006/relationships" xmlns:p="http://schemas.openxmlformats.org/presentationml/2006/main">
  <p:tag name="NAME" val="Moon"/>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0.xml><?xml version="1.0" encoding="utf-8"?>
<p:tagLst xmlns:a="http://schemas.openxmlformats.org/drawingml/2006/main" xmlns:r="http://schemas.openxmlformats.org/officeDocument/2006/relationships" xmlns:p="http://schemas.openxmlformats.org/presentationml/2006/main">
  <p:tag name="NAME" val="Moon"/>
</p:tagLst>
</file>

<file path=ppt/tags/tag361.xml><?xml version="1.0" encoding="utf-8"?>
<p:tagLst xmlns:a="http://schemas.openxmlformats.org/drawingml/2006/main" xmlns:r="http://schemas.openxmlformats.org/officeDocument/2006/relationships" xmlns:p="http://schemas.openxmlformats.org/presentationml/2006/main">
  <p:tag name="NAME" val="Moon"/>
</p:tagLst>
</file>

<file path=ppt/tags/tag362.xml><?xml version="1.0" encoding="utf-8"?>
<p:tagLst xmlns:a="http://schemas.openxmlformats.org/drawingml/2006/main" xmlns:r="http://schemas.openxmlformats.org/officeDocument/2006/relationships" xmlns:p="http://schemas.openxmlformats.org/presentationml/2006/main">
  <p:tag name="NAME" val="Moon"/>
</p:tagLst>
</file>

<file path=ppt/tags/tag363.xml><?xml version="1.0" encoding="utf-8"?>
<p:tagLst xmlns:a="http://schemas.openxmlformats.org/drawingml/2006/main" xmlns:r="http://schemas.openxmlformats.org/officeDocument/2006/relationships" xmlns:p="http://schemas.openxmlformats.org/presentationml/2006/main">
  <p:tag name="NAME" val="Moon"/>
</p:tagLst>
</file>

<file path=ppt/tags/tag364.xml><?xml version="1.0" encoding="utf-8"?>
<p:tagLst xmlns:a="http://schemas.openxmlformats.org/drawingml/2006/main" xmlns:r="http://schemas.openxmlformats.org/officeDocument/2006/relationships" xmlns:p="http://schemas.openxmlformats.org/presentationml/2006/main">
  <p:tag name="ANGLE" val="5"/>
</p:tagLst>
</file>

<file path=ppt/tags/tag365.xml><?xml version="1.0" encoding="utf-8"?>
<p:tagLst xmlns:a="http://schemas.openxmlformats.org/drawingml/2006/main" xmlns:r="http://schemas.openxmlformats.org/officeDocument/2006/relationships" xmlns:p="http://schemas.openxmlformats.org/presentationml/2006/main">
  <p:tag name="ANGLE" val="5"/>
</p:tagLst>
</file>

<file path=ppt/tags/tag366.xml><?xml version="1.0" encoding="utf-8"?>
<p:tagLst xmlns:a="http://schemas.openxmlformats.org/drawingml/2006/main" xmlns:r="http://schemas.openxmlformats.org/officeDocument/2006/relationships" xmlns:p="http://schemas.openxmlformats.org/presentationml/2006/main">
  <p:tag name="ANGLE" val="4"/>
</p:tagLst>
</file>

<file path=ppt/tags/tag367.xml><?xml version="1.0" encoding="utf-8"?>
<p:tagLst xmlns:a="http://schemas.openxmlformats.org/drawingml/2006/main" xmlns:r="http://schemas.openxmlformats.org/officeDocument/2006/relationships" xmlns:p="http://schemas.openxmlformats.org/presentationml/2006/main">
  <p:tag name="ANGLE" val="4"/>
</p:tagLst>
</file>

<file path=ppt/tags/tag368.xml><?xml version="1.0" encoding="utf-8"?>
<p:tagLst xmlns:a="http://schemas.openxmlformats.org/drawingml/2006/main" xmlns:r="http://schemas.openxmlformats.org/officeDocument/2006/relationships" xmlns:p="http://schemas.openxmlformats.org/presentationml/2006/main">
  <p:tag name="ANGLE" val="3"/>
</p:tagLst>
</file>

<file path=ppt/tags/tag369.xml><?xml version="1.0" encoding="utf-8"?>
<p:tagLst xmlns:a="http://schemas.openxmlformats.org/drawingml/2006/main" xmlns:r="http://schemas.openxmlformats.org/officeDocument/2006/relationships" xmlns:p="http://schemas.openxmlformats.org/presentationml/2006/main">
  <p:tag name="ANGLE" val="3"/>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70.xml><?xml version="1.0" encoding="utf-8"?>
<p:tagLst xmlns:a="http://schemas.openxmlformats.org/drawingml/2006/main" xmlns:r="http://schemas.openxmlformats.org/officeDocument/2006/relationships" xmlns:p="http://schemas.openxmlformats.org/presentationml/2006/main">
  <p:tag name="ANGLE" val="2"/>
</p:tagLst>
</file>

<file path=ppt/tags/tag371.xml><?xml version="1.0" encoding="utf-8"?>
<p:tagLst xmlns:a="http://schemas.openxmlformats.org/drawingml/2006/main" xmlns:r="http://schemas.openxmlformats.org/officeDocument/2006/relationships" xmlns:p="http://schemas.openxmlformats.org/presentationml/2006/main">
  <p:tag name="ANGLE" val="2"/>
</p:tagLst>
</file>

<file path=ppt/tags/tag372.xml><?xml version="1.0" encoding="utf-8"?>
<p:tagLst xmlns:a="http://schemas.openxmlformats.org/drawingml/2006/main" xmlns:r="http://schemas.openxmlformats.org/officeDocument/2006/relationships" xmlns:p="http://schemas.openxmlformats.org/presentationml/2006/main">
  <p:tag name="ANGLE" val="1"/>
</p:tagLst>
</file>

<file path=ppt/tags/tag373.xml><?xml version="1.0" encoding="utf-8"?>
<p:tagLst xmlns:a="http://schemas.openxmlformats.org/drawingml/2006/main" xmlns:r="http://schemas.openxmlformats.org/officeDocument/2006/relationships" xmlns:p="http://schemas.openxmlformats.org/presentationml/2006/main">
  <p:tag name="ANGLE" val="1"/>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7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77.xml><?xml version="1.0" encoding="utf-8"?>
<p:tagLst xmlns:a="http://schemas.openxmlformats.org/drawingml/2006/main" xmlns:r="http://schemas.openxmlformats.org/officeDocument/2006/relationships" xmlns:p="http://schemas.openxmlformats.org/presentationml/2006/main">
  <p:tag name="SHAPENAME" val="Subtitle"/>
</p:tagLst>
</file>

<file path=ppt/tags/tag378.xml><?xml version="1.0" encoding="utf-8"?>
<p:tagLst xmlns:a="http://schemas.openxmlformats.org/drawingml/2006/main" xmlns:r="http://schemas.openxmlformats.org/officeDocument/2006/relationships" xmlns:p="http://schemas.openxmlformats.org/presentationml/2006/main">
  <p:tag name="SHAPENAME" val="Titl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81.xml><?xml version="1.0" encoding="utf-8"?>
<p:tagLst xmlns:a="http://schemas.openxmlformats.org/drawingml/2006/main" xmlns:r="http://schemas.openxmlformats.org/officeDocument/2006/relationships" xmlns:p="http://schemas.openxmlformats.org/presentationml/2006/main">
  <p:tag name="SHAPENAME" val="Subtitle"/>
</p:tagLst>
</file>

<file path=ppt/tags/tag382.xml><?xml version="1.0" encoding="utf-8"?>
<p:tagLst xmlns:a="http://schemas.openxmlformats.org/drawingml/2006/main" xmlns:r="http://schemas.openxmlformats.org/officeDocument/2006/relationships" xmlns:p="http://schemas.openxmlformats.org/presentationml/2006/main">
  <p:tag name="SHAPENAME" val="Title"/>
</p:tagLst>
</file>

<file path=ppt/tags/tag3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86.xml><?xml version="1.0" encoding="utf-8"?>
<p:tagLst xmlns:a="http://schemas.openxmlformats.org/drawingml/2006/main" xmlns:r="http://schemas.openxmlformats.org/officeDocument/2006/relationships" xmlns:p="http://schemas.openxmlformats.org/presentationml/2006/main">
  <p:tag name="SHAPENAME" val="5. Source"/>
</p:tagLst>
</file>

<file path=ppt/tags/tag3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SHAPENAME" val="5. Source"/>
</p:tagLst>
</file>

<file path=ppt/tags/tag3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4.xml><?xml version="1.0" encoding="utf-8"?>
<p:tagLst xmlns:a="http://schemas.openxmlformats.org/drawingml/2006/main" xmlns:r="http://schemas.openxmlformats.org/officeDocument/2006/relationships" xmlns:p="http://schemas.openxmlformats.org/presentationml/2006/main">
  <p:tag name="SHAPENAME" val="5. Source"/>
</p:tagLst>
</file>

<file path=ppt/tags/tag3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8.xml><?xml version="1.0" encoding="utf-8"?>
<p:tagLst xmlns:a="http://schemas.openxmlformats.org/drawingml/2006/main" xmlns:r="http://schemas.openxmlformats.org/officeDocument/2006/relationships" xmlns:p="http://schemas.openxmlformats.org/presentationml/2006/main">
  <p:tag name="SHAPENAME" val="5. Source"/>
</p:tagLst>
</file>

<file path=ppt/tags/tag3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SHAPENAME" val="5. Source"/>
</p:tagLst>
</file>

<file path=ppt/tags/tag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6.xml><?xml version="1.0" encoding="utf-8"?>
<p:tagLst xmlns:a="http://schemas.openxmlformats.org/drawingml/2006/main" xmlns:r="http://schemas.openxmlformats.org/officeDocument/2006/relationships" xmlns:p="http://schemas.openxmlformats.org/presentationml/2006/main">
  <p:tag name="NAME" val="ACET"/>
</p:tagLst>
</file>

<file path=ppt/tags/tag407.xml><?xml version="1.0" encoding="utf-8"?>
<p:tagLst xmlns:a="http://schemas.openxmlformats.org/drawingml/2006/main" xmlns:r="http://schemas.openxmlformats.org/officeDocument/2006/relationships" xmlns:p="http://schemas.openxmlformats.org/presentationml/2006/main">
  <p:tag name="NAME" val="Moon"/>
</p:tagLst>
</file>

<file path=ppt/tags/tag408.xml><?xml version="1.0" encoding="utf-8"?>
<p:tagLst xmlns:a="http://schemas.openxmlformats.org/drawingml/2006/main" xmlns:r="http://schemas.openxmlformats.org/officeDocument/2006/relationships" xmlns:p="http://schemas.openxmlformats.org/presentationml/2006/main">
  <p:tag name="NAME" val="Moon"/>
</p:tagLst>
</file>

<file path=ppt/tags/tag409.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10.xml><?xml version="1.0" encoding="utf-8"?>
<p:tagLst xmlns:a="http://schemas.openxmlformats.org/drawingml/2006/main" xmlns:r="http://schemas.openxmlformats.org/officeDocument/2006/relationships" xmlns:p="http://schemas.openxmlformats.org/presentationml/2006/main">
  <p:tag name="NAME" val="Moon"/>
</p:tagLst>
</file>

<file path=ppt/tags/tag411.xml><?xml version="1.0" encoding="utf-8"?>
<p:tagLst xmlns:a="http://schemas.openxmlformats.org/drawingml/2006/main" xmlns:r="http://schemas.openxmlformats.org/officeDocument/2006/relationships" xmlns:p="http://schemas.openxmlformats.org/presentationml/2006/main">
  <p:tag name="NAME" val="Moon"/>
</p:tagLst>
</file>

<file path=ppt/tags/tag412.xml><?xml version="1.0" encoding="utf-8"?>
<p:tagLst xmlns:a="http://schemas.openxmlformats.org/drawingml/2006/main" xmlns:r="http://schemas.openxmlformats.org/officeDocument/2006/relationships" xmlns:p="http://schemas.openxmlformats.org/presentationml/2006/main">
  <p:tag name="ANGLE" val="5"/>
</p:tagLst>
</file>

<file path=ppt/tags/tag413.xml><?xml version="1.0" encoding="utf-8"?>
<p:tagLst xmlns:a="http://schemas.openxmlformats.org/drawingml/2006/main" xmlns:r="http://schemas.openxmlformats.org/officeDocument/2006/relationships" xmlns:p="http://schemas.openxmlformats.org/presentationml/2006/main">
  <p:tag name="ANGLE" val="5"/>
</p:tagLst>
</file>

<file path=ppt/tags/tag414.xml><?xml version="1.0" encoding="utf-8"?>
<p:tagLst xmlns:a="http://schemas.openxmlformats.org/drawingml/2006/main" xmlns:r="http://schemas.openxmlformats.org/officeDocument/2006/relationships" xmlns:p="http://schemas.openxmlformats.org/presentationml/2006/main">
  <p:tag name="ANGLE" val="4"/>
</p:tagLst>
</file>

<file path=ppt/tags/tag415.xml><?xml version="1.0" encoding="utf-8"?>
<p:tagLst xmlns:a="http://schemas.openxmlformats.org/drawingml/2006/main" xmlns:r="http://schemas.openxmlformats.org/officeDocument/2006/relationships" xmlns:p="http://schemas.openxmlformats.org/presentationml/2006/main">
  <p:tag name="ANGLE" val="4"/>
</p:tagLst>
</file>

<file path=ppt/tags/tag416.xml><?xml version="1.0" encoding="utf-8"?>
<p:tagLst xmlns:a="http://schemas.openxmlformats.org/drawingml/2006/main" xmlns:r="http://schemas.openxmlformats.org/officeDocument/2006/relationships" xmlns:p="http://schemas.openxmlformats.org/presentationml/2006/main">
  <p:tag name="ANGLE" val="3"/>
</p:tagLst>
</file>

<file path=ppt/tags/tag417.xml><?xml version="1.0" encoding="utf-8"?>
<p:tagLst xmlns:a="http://schemas.openxmlformats.org/drawingml/2006/main" xmlns:r="http://schemas.openxmlformats.org/officeDocument/2006/relationships" xmlns:p="http://schemas.openxmlformats.org/presentationml/2006/main">
  <p:tag name="ANGLE" val="3"/>
</p:tagLst>
</file>

<file path=ppt/tags/tag418.xml><?xml version="1.0" encoding="utf-8"?>
<p:tagLst xmlns:a="http://schemas.openxmlformats.org/drawingml/2006/main" xmlns:r="http://schemas.openxmlformats.org/officeDocument/2006/relationships" xmlns:p="http://schemas.openxmlformats.org/presentationml/2006/main">
  <p:tag name="ANGLE" val="2"/>
</p:tagLst>
</file>

<file path=ppt/tags/tag419.xml><?xml version="1.0" encoding="utf-8"?>
<p:tagLst xmlns:a="http://schemas.openxmlformats.org/drawingml/2006/main" xmlns:r="http://schemas.openxmlformats.org/officeDocument/2006/relationships" xmlns:p="http://schemas.openxmlformats.org/presentationml/2006/main">
  <p:tag name="ANGLE" val="2"/>
</p:tagLst>
</file>

<file path=ppt/tags/tag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0.xml><?xml version="1.0" encoding="utf-8"?>
<p:tagLst xmlns:a="http://schemas.openxmlformats.org/drawingml/2006/main" xmlns:r="http://schemas.openxmlformats.org/officeDocument/2006/relationships" xmlns:p="http://schemas.openxmlformats.org/presentationml/2006/main">
  <p:tag name="ANGLE" val="1"/>
</p:tagLst>
</file>

<file path=ppt/tags/tag421.xml><?xml version="1.0" encoding="utf-8"?>
<p:tagLst xmlns:a="http://schemas.openxmlformats.org/drawingml/2006/main" xmlns:r="http://schemas.openxmlformats.org/officeDocument/2006/relationships" xmlns:p="http://schemas.openxmlformats.org/presentationml/2006/main">
  <p:tag name="ANGLE" val="1"/>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25.xml><?xml version="1.0" encoding="utf-8"?>
<p:tagLst xmlns:a="http://schemas.openxmlformats.org/drawingml/2006/main" xmlns:r="http://schemas.openxmlformats.org/officeDocument/2006/relationships" xmlns:p="http://schemas.openxmlformats.org/presentationml/2006/main">
  <p:tag name="SHAPENAME" val="Subtitle"/>
</p:tagLst>
</file>

<file path=ppt/tags/tag426.xml><?xml version="1.0" encoding="utf-8"?>
<p:tagLst xmlns:a="http://schemas.openxmlformats.org/drawingml/2006/main" xmlns:r="http://schemas.openxmlformats.org/officeDocument/2006/relationships" xmlns:p="http://schemas.openxmlformats.org/presentationml/2006/main">
  <p:tag name="SHAPENAME" val="Titl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29.xml><?xml version="1.0" encoding="utf-8"?>
<p:tagLst xmlns:a="http://schemas.openxmlformats.org/drawingml/2006/main" xmlns:r="http://schemas.openxmlformats.org/officeDocument/2006/relationships" xmlns:p="http://schemas.openxmlformats.org/presentationml/2006/main">
  <p:tag name="SHAPENAME" val="Subtitl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SHAPENAME" val="Title"/>
</p:tagLst>
</file>

<file path=ppt/tags/tag4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34.xml><?xml version="1.0" encoding="utf-8"?>
<p:tagLst xmlns:a="http://schemas.openxmlformats.org/drawingml/2006/main" xmlns:r="http://schemas.openxmlformats.org/officeDocument/2006/relationships" xmlns:p="http://schemas.openxmlformats.org/presentationml/2006/main">
  <p:tag name="SHAPENAME" val="5. Source"/>
</p:tagLst>
</file>

<file path=ppt/tags/tag4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38.xml><?xml version="1.0" encoding="utf-8"?>
<p:tagLst xmlns:a="http://schemas.openxmlformats.org/drawingml/2006/main" xmlns:r="http://schemas.openxmlformats.org/officeDocument/2006/relationships" xmlns:p="http://schemas.openxmlformats.org/presentationml/2006/main">
  <p:tag name="SHAPENAME" val="5. Source"/>
</p:tagLst>
</file>

<file path=ppt/tags/tag4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2.xml><?xml version="1.0" encoding="utf-8"?>
<p:tagLst xmlns:a="http://schemas.openxmlformats.org/drawingml/2006/main" xmlns:r="http://schemas.openxmlformats.org/officeDocument/2006/relationships" xmlns:p="http://schemas.openxmlformats.org/presentationml/2006/main">
  <p:tag name="SHAPENAME" val="5. Source"/>
</p:tagLst>
</file>

<file path=ppt/tags/tag4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6.xml><?xml version="1.0" encoding="utf-8"?>
<p:tagLst xmlns:a="http://schemas.openxmlformats.org/drawingml/2006/main" xmlns:r="http://schemas.openxmlformats.org/officeDocument/2006/relationships" xmlns:p="http://schemas.openxmlformats.org/presentationml/2006/main">
  <p:tag name="SHAPENAME" val="5. Source"/>
</p:tagLst>
</file>

<file path=ppt/tags/tag4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5. Source"/>
</p:tagLst>
</file>

<file path=ppt/tags/tag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SHAPENAME" val="4. Footnote"/>
</p:tagLst>
</file>

<file path=ppt/tags/tag4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4.xml><?xml version="1.0" encoding="utf-8"?>
<p:tagLst xmlns:a="http://schemas.openxmlformats.org/drawingml/2006/main" xmlns:r="http://schemas.openxmlformats.org/officeDocument/2006/relationships" xmlns:p="http://schemas.openxmlformats.org/presentationml/2006/main">
  <p:tag name="NAME" val="ACET"/>
</p:tagLst>
</file>

<file path=ppt/tags/tag455.xml><?xml version="1.0" encoding="utf-8"?>
<p:tagLst xmlns:a="http://schemas.openxmlformats.org/drawingml/2006/main" xmlns:r="http://schemas.openxmlformats.org/officeDocument/2006/relationships" xmlns:p="http://schemas.openxmlformats.org/presentationml/2006/main">
  <p:tag name="NAME" val="Moon"/>
</p:tagLst>
</file>

<file path=ppt/tags/tag456.xml><?xml version="1.0" encoding="utf-8"?>
<p:tagLst xmlns:a="http://schemas.openxmlformats.org/drawingml/2006/main" xmlns:r="http://schemas.openxmlformats.org/officeDocument/2006/relationships" xmlns:p="http://schemas.openxmlformats.org/presentationml/2006/main">
  <p:tag name="NAME" val="Moon"/>
</p:tagLst>
</file>

<file path=ppt/tags/tag457.xml><?xml version="1.0" encoding="utf-8"?>
<p:tagLst xmlns:a="http://schemas.openxmlformats.org/drawingml/2006/main" xmlns:r="http://schemas.openxmlformats.org/officeDocument/2006/relationships" xmlns:p="http://schemas.openxmlformats.org/presentationml/2006/main">
  <p:tag name="NAME" val="Moon"/>
</p:tagLst>
</file>

<file path=ppt/tags/tag458.xml><?xml version="1.0" encoding="utf-8"?>
<p:tagLst xmlns:a="http://schemas.openxmlformats.org/drawingml/2006/main" xmlns:r="http://schemas.openxmlformats.org/officeDocument/2006/relationships" xmlns:p="http://schemas.openxmlformats.org/presentationml/2006/main">
  <p:tag name="NAME" val="Moon"/>
</p:tagLst>
</file>

<file path=ppt/tags/tag459.xml><?xml version="1.0" encoding="utf-8"?>
<p:tagLst xmlns:a="http://schemas.openxmlformats.org/drawingml/2006/main" xmlns:r="http://schemas.openxmlformats.org/officeDocument/2006/relationships" xmlns:p="http://schemas.openxmlformats.org/presentationml/2006/main">
  <p:tag name="NAME" val="Moon"/>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0.xml><?xml version="1.0" encoding="utf-8"?>
<p:tagLst xmlns:a="http://schemas.openxmlformats.org/drawingml/2006/main" xmlns:r="http://schemas.openxmlformats.org/officeDocument/2006/relationships" xmlns:p="http://schemas.openxmlformats.org/presentationml/2006/main">
  <p:tag name="ANGLE" val="5"/>
</p:tagLst>
</file>

<file path=ppt/tags/tag461.xml><?xml version="1.0" encoding="utf-8"?>
<p:tagLst xmlns:a="http://schemas.openxmlformats.org/drawingml/2006/main" xmlns:r="http://schemas.openxmlformats.org/officeDocument/2006/relationships" xmlns:p="http://schemas.openxmlformats.org/presentationml/2006/main">
  <p:tag name="ANGLE" val="5"/>
</p:tagLst>
</file>

<file path=ppt/tags/tag462.xml><?xml version="1.0" encoding="utf-8"?>
<p:tagLst xmlns:a="http://schemas.openxmlformats.org/drawingml/2006/main" xmlns:r="http://schemas.openxmlformats.org/officeDocument/2006/relationships" xmlns:p="http://schemas.openxmlformats.org/presentationml/2006/main">
  <p:tag name="ANGLE" val="4"/>
</p:tagLst>
</file>

<file path=ppt/tags/tag463.xml><?xml version="1.0" encoding="utf-8"?>
<p:tagLst xmlns:a="http://schemas.openxmlformats.org/drawingml/2006/main" xmlns:r="http://schemas.openxmlformats.org/officeDocument/2006/relationships" xmlns:p="http://schemas.openxmlformats.org/presentationml/2006/main">
  <p:tag name="ANGLE" val="4"/>
</p:tagLst>
</file>

<file path=ppt/tags/tag464.xml><?xml version="1.0" encoding="utf-8"?>
<p:tagLst xmlns:a="http://schemas.openxmlformats.org/drawingml/2006/main" xmlns:r="http://schemas.openxmlformats.org/officeDocument/2006/relationships" xmlns:p="http://schemas.openxmlformats.org/presentationml/2006/main">
  <p:tag name="ANGLE" val="3"/>
</p:tagLst>
</file>

<file path=ppt/tags/tag465.xml><?xml version="1.0" encoding="utf-8"?>
<p:tagLst xmlns:a="http://schemas.openxmlformats.org/drawingml/2006/main" xmlns:r="http://schemas.openxmlformats.org/officeDocument/2006/relationships" xmlns:p="http://schemas.openxmlformats.org/presentationml/2006/main">
  <p:tag name="ANGLE" val="3"/>
</p:tagLst>
</file>

<file path=ppt/tags/tag466.xml><?xml version="1.0" encoding="utf-8"?>
<p:tagLst xmlns:a="http://schemas.openxmlformats.org/drawingml/2006/main" xmlns:r="http://schemas.openxmlformats.org/officeDocument/2006/relationships" xmlns:p="http://schemas.openxmlformats.org/presentationml/2006/main">
  <p:tag name="ANGLE" val="2"/>
</p:tagLst>
</file>

<file path=ppt/tags/tag467.xml><?xml version="1.0" encoding="utf-8"?>
<p:tagLst xmlns:a="http://schemas.openxmlformats.org/drawingml/2006/main" xmlns:r="http://schemas.openxmlformats.org/officeDocument/2006/relationships" xmlns:p="http://schemas.openxmlformats.org/presentationml/2006/main">
  <p:tag name="ANGLE" val="2"/>
</p:tagLst>
</file>

<file path=ppt/tags/tag468.xml><?xml version="1.0" encoding="utf-8"?>
<p:tagLst xmlns:a="http://schemas.openxmlformats.org/drawingml/2006/main" xmlns:r="http://schemas.openxmlformats.org/officeDocument/2006/relationships" xmlns:p="http://schemas.openxmlformats.org/presentationml/2006/main">
  <p:tag name="ANGLE" val="1"/>
</p:tagLst>
</file>

<file path=ppt/tags/tag469.xml><?xml version="1.0" encoding="utf-8"?>
<p:tagLst xmlns:a="http://schemas.openxmlformats.org/drawingml/2006/main" xmlns:r="http://schemas.openxmlformats.org/officeDocument/2006/relationships" xmlns:p="http://schemas.openxmlformats.org/presentationml/2006/main">
  <p:tag name="ANGLE" val="1"/>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7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73.xml><?xml version="1.0" encoding="utf-8"?>
<p:tagLst xmlns:a="http://schemas.openxmlformats.org/drawingml/2006/main" xmlns:r="http://schemas.openxmlformats.org/officeDocument/2006/relationships" xmlns:p="http://schemas.openxmlformats.org/presentationml/2006/main">
  <p:tag name="SHAPENAME" val="Subtitle"/>
</p:tagLst>
</file>

<file path=ppt/tags/tag474.xml><?xml version="1.0" encoding="utf-8"?>
<p:tagLst xmlns:a="http://schemas.openxmlformats.org/drawingml/2006/main" xmlns:r="http://schemas.openxmlformats.org/officeDocument/2006/relationships" xmlns:p="http://schemas.openxmlformats.org/presentationml/2006/main">
  <p:tag name="SHAPENAME" val="Title"/>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77.xml><?xml version="1.0" encoding="utf-8"?>
<p:tagLst xmlns:a="http://schemas.openxmlformats.org/drawingml/2006/main" xmlns:r="http://schemas.openxmlformats.org/officeDocument/2006/relationships" xmlns:p="http://schemas.openxmlformats.org/presentationml/2006/main">
  <p:tag name="SHAPENAME" val="Subtitle"/>
</p:tagLst>
</file>

<file path=ppt/tags/tag478.xml><?xml version="1.0" encoding="utf-8"?>
<p:tagLst xmlns:a="http://schemas.openxmlformats.org/drawingml/2006/main" xmlns:r="http://schemas.openxmlformats.org/officeDocument/2006/relationships" xmlns:p="http://schemas.openxmlformats.org/presentationml/2006/main">
  <p:tag name="SHAPENAME" val="Title"/>
</p:tagLst>
</file>

<file path=ppt/tags/tag4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xml><?xml version="1.0" encoding="utf-8"?>
<p:tagLst xmlns:a="http://schemas.openxmlformats.org/drawingml/2006/main" xmlns:r="http://schemas.openxmlformats.org/officeDocument/2006/relationships" xmlns:p="http://schemas.openxmlformats.org/presentationml/2006/main">
  <p:tag name="SHAPENAME" val="5. Sourc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82.xml><?xml version="1.0" encoding="utf-8"?>
<p:tagLst xmlns:a="http://schemas.openxmlformats.org/drawingml/2006/main" xmlns:r="http://schemas.openxmlformats.org/officeDocument/2006/relationships" xmlns:p="http://schemas.openxmlformats.org/presentationml/2006/main">
  <p:tag name="SHAPENAME" val="5. Source"/>
</p:tagLst>
</file>

<file path=ppt/tags/tag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86.xml><?xml version="1.0" encoding="utf-8"?>
<p:tagLst xmlns:a="http://schemas.openxmlformats.org/drawingml/2006/main" xmlns:r="http://schemas.openxmlformats.org/officeDocument/2006/relationships" xmlns:p="http://schemas.openxmlformats.org/presentationml/2006/main">
  <p:tag name="SHAPENAME" val="5. Source"/>
</p:tagLst>
</file>

<file path=ppt/tags/tag4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0.xml><?xml version="1.0" encoding="utf-8"?>
<p:tagLst xmlns:a="http://schemas.openxmlformats.org/drawingml/2006/main" xmlns:r="http://schemas.openxmlformats.org/officeDocument/2006/relationships" xmlns:p="http://schemas.openxmlformats.org/presentationml/2006/main">
  <p:tag name="SHAPENAME" val="5. Source"/>
</p:tagLst>
</file>

<file path=ppt/tags/tag4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94.xml><?xml version="1.0" encoding="utf-8"?>
<p:tagLst xmlns:a="http://schemas.openxmlformats.org/drawingml/2006/main" xmlns:r="http://schemas.openxmlformats.org/officeDocument/2006/relationships" xmlns:p="http://schemas.openxmlformats.org/presentationml/2006/main">
  <p:tag name="SHAPENAME" val="5. Source"/>
</p:tagLst>
</file>

<file path=ppt/tags/tag4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7.xml><?xml version="1.0" encoding="utf-8"?>
<p:tagLst xmlns:a="http://schemas.openxmlformats.org/drawingml/2006/main" xmlns:r="http://schemas.openxmlformats.org/officeDocument/2006/relationships" xmlns:p="http://schemas.openxmlformats.org/presentationml/2006/main">
  <p:tag name="SHAPENAME" val="5. Source"/>
</p:tagLst>
</file>

<file path=ppt/tags/tag4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3.xml><?xml version="1.0" encoding="utf-8"?>
<p:tagLst xmlns:a="http://schemas.openxmlformats.org/drawingml/2006/main" xmlns:r="http://schemas.openxmlformats.org/officeDocument/2006/relationships" xmlns:p="http://schemas.openxmlformats.org/presentationml/2006/main">
  <p:tag name="SHAPENAME" val="5. Source"/>
</p:tagLst>
</file>

<file path=ppt/tags/tag5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9.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xml><?xml version="1.0" encoding="utf-8"?>
<p:tagLst xmlns:a="http://schemas.openxmlformats.org/drawingml/2006/main" xmlns:r="http://schemas.openxmlformats.org/officeDocument/2006/relationships" xmlns:p="http://schemas.openxmlformats.org/presentationml/2006/main">
  <p:tag name="SHAPENAME" val="5. Source"/>
</p:tagLst>
</file>

<file path=ppt/tags/tag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5. Source"/>
</p:tagLst>
</file>

<file path=ppt/tags/tag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4.xml><?xml version="1.0" encoding="utf-8"?>
<p:tagLst xmlns:a="http://schemas.openxmlformats.org/drawingml/2006/main" xmlns:r="http://schemas.openxmlformats.org/officeDocument/2006/relationships" xmlns:p="http://schemas.openxmlformats.org/presentationml/2006/main">
  <p:tag name="SHAPENAME" val="4. Footnote"/>
</p:tagLst>
</file>

<file path=ppt/tags/tag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xml><?xml version="1.0" encoding="utf-8"?>
<p:tagLst xmlns:a="http://schemas.openxmlformats.org/drawingml/2006/main" xmlns:r="http://schemas.openxmlformats.org/officeDocument/2006/relationships" xmlns:p="http://schemas.openxmlformats.org/presentationml/2006/main">
  <p:tag name="NAME" val="ACET"/>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
</p:tagLst>
</file>

<file path=ppt/tags/tag69.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
</p:tagLst>
</file>

<file path=ppt/tags/tag71.xml><?xml version="1.0" encoding="utf-8"?>
<p:tagLst xmlns:a="http://schemas.openxmlformats.org/drawingml/2006/main" xmlns:r="http://schemas.openxmlformats.org/officeDocument/2006/relationships" xmlns:p="http://schemas.openxmlformats.org/presentationml/2006/main">
  <p:tag name="NAME" val="Moon"/>
</p:tagLst>
</file>

<file path=ppt/tags/tag72.xml><?xml version="1.0" encoding="utf-8"?>
<p:tagLst xmlns:a="http://schemas.openxmlformats.org/drawingml/2006/main" xmlns:r="http://schemas.openxmlformats.org/officeDocument/2006/relationships" xmlns:p="http://schemas.openxmlformats.org/presentationml/2006/main">
  <p:tag name="ANGLE" val="5"/>
</p:tagLst>
</file>

<file path=ppt/tags/tag73.xml><?xml version="1.0" encoding="utf-8"?>
<p:tagLst xmlns:a="http://schemas.openxmlformats.org/drawingml/2006/main" xmlns:r="http://schemas.openxmlformats.org/officeDocument/2006/relationships" xmlns:p="http://schemas.openxmlformats.org/presentationml/2006/main">
  <p:tag name="ANGLE" val="5"/>
</p:tagLst>
</file>

<file path=ppt/tags/tag74.xml><?xml version="1.0" encoding="utf-8"?>
<p:tagLst xmlns:a="http://schemas.openxmlformats.org/drawingml/2006/main" xmlns:r="http://schemas.openxmlformats.org/officeDocument/2006/relationships" xmlns:p="http://schemas.openxmlformats.org/presentationml/2006/main">
  <p:tag name="ANGLE" val="4"/>
</p:tagLst>
</file>

<file path=ppt/tags/tag75.xml><?xml version="1.0" encoding="utf-8"?>
<p:tagLst xmlns:a="http://schemas.openxmlformats.org/drawingml/2006/main" xmlns:r="http://schemas.openxmlformats.org/officeDocument/2006/relationships" xmlns:p="http://schemas.openxmlformats.org/presentationml/2006/main">
  <p:tag name="ANGLE" val="4"/>
</p:tagLst>
</file>

<file path=ppt/tags/tag76.xml><?xml version="1.0" encoding="utf-8"?>
<p:tagLst xmlns:a="http://schemas.openxmlformats.org/drawingml/2006/main" xmlns:r="http://schemas.openxmlformats.org/officeDocument/2006/relationships" xmlns:p="http://schemas.openxmlformats.org/presentationml/2006/main">
  <p:tag name="ANGLE" val="3"/>
</p:tagLst>
</file>

<file path=ppt/tags/tag77.xml><?xml version="1.0" encoding="utf-8"?>
<p:tagLst xmlns:a="http://schemas.openxmlformats.org/drawingml/2006/main" xmlns:r="http://schemas.openxmlformats.org/officeDocument/2006/relationships" xmlns:p="http://schemas.openxmlformats.org/presentationml/2006/main">
  <p:tag name="ANGLE" val="3"/>
</p:tagLst>
</file>

<file path=ppt/tags/tag78.xml><?xml version="1.0" encoding="utf-8"?>
<p:tagLst xmlns:a="http://schemas.openxmlformats.org/drawingml/2006/main" xmlns:r="http://schemas.openxmlformats.org/officeDocument/2006/relationships" xmlns:p="http://schemas.openxmlformats.org/presentationml/2006/main">
  <p:tag name="ANGLE" val="2"/>
</p:tagLst>
</file>

<file path=ppt/tags/tag79.xml><?xml version="1.0" encoding="utf-8"?>
<p:tagLst xmlns:a="http://schemas.openxmlformats.org/drawingml/2006/main" xmlns:r="http://schemas.openxmlformats.org/officeDocument/2006/relationships" xmlns:p="http://schemas.openxmlformats.org/presentationml/2006/main">
  <p:tag name="ANGLE" val="2"/>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ANGLE" val="1"/>
</p:tagLst>
</file>

<file path=ppt/tags/tag81.xml><?xml version="1.0" encoding="utf-8"?>
<p:tagLst xmlns:a="http://schemas.openxmlformats.org/drawingml/2006/main" xmlns:r="http://schemas.openxmlformats.org/officeDocument/2006/relationships" xmlns:p="http://schemas.openxmlformats.org/presentationml/2006/main">
  <p:tag name="ANGLE"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5.xml><?xml version="1.0" encoding="utf-8"?>
<p:tagLst xmlns:a="http://schemas.openxmlformats.org/drawingml/2006/main" xmlns:r="http://schemas.openxmlformats.org/officeDocument/2006/relationships" xmlns:p="http://schemas.openxmlformats.org/presentationml/2006/main">
  <p:tag name="SHAPENAME" val="Subtitle"/>
</p:tagLst>
</file>

<file path=ppt/tags/tag86.xml><?xml version="1.0" encoding="utf-8"?>
<p:tagLst xmlns:a="http://schemas.openxmlformats.org/drawingml/2006/main" xmlns:r="http://schemas.openxmlformats.org/officeDocument/2006/relationships" xmlns:p="http://schemas.openxmlformats.org/presentationml/2006/main">
  <p:tag name="SHAPENAME" val="Titl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xml><?xml version="1.0" encoding="utf-8"?>
<p:tagLst xmlns:a="http://schemas.openxmlformats.org/drawingml/2006/main" xmlns:r="http://schemas.openxmlformats.org/officeDocument/2006/relationships" xmlns:p="http://schemas.openxmlformats.org/presentationml/2006/main">
  <p:tag name="SHAPENAME" val="5. Source"/>
</p:tagLst>
</file>

<file path=ppt/tags/tag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a:themeElements>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3.xml><?xml version="1.0" encoding="utf-8"?>
<a:theme xmlns:a="http://schemas.openxmlformats.org/drawingml/2006/main" name="1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4.xml><?xml version="1.0" encoding="utf-8"?>
<a:theme xmlns:a="http://schemas.openxmlformats.org/drawingml/2006/main" name="3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5.xml><?xml version="1.0" encoding="utf-8"?>
<a:theme xmlns:a="http://schemas.openxmlformats.org/drawingml/2006/main" name="4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6.xml><?xml version="1.0" encoding="utf-8"?>
<a:theme xmlns:a="http://schemas.openxmlformats.org/drawingml/2006/main" name="5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headEnd type="none" w="med" len="med"/>
          <a:tailEnd type="arrow" w="med" len="med"/>
        </a:ln>
      </a:spPr>
      <a:bodyPr/>
      <a:lstStyle/>
      <a:style>
        <a:lnRef idx="0">
          <a:scrgbClr r="0" g="0" b="0"/>
        </a:lnRef>
        <a:fillRef idx="0">
          <a:scrgbClr r="0" g="0" b="0"/>
        </a:fillRef>
        <a:effectRef idx="0">
          <a:scrgbClr r="0" g="0" b="0"/>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0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9.xml><?xml version="1.0" encoding="utf-8"?>
<a:theme xmlns:a="http://schemas.openxmlformats.org/drawingml/2006/main" name="6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08F43F4311C248A43B7E7DC97B5C6A" ma:contentTypeVersion="16" ma:contentTypeDescription="Create a new document." ma:contentTypeScope="" ma:versionID="a17369c5d6bb9470d106363cbced1be6">
  <xsd:schema xmlns:xsd="http://www.w3.org/2001/XMLSchema" xmlns:xs="http://www.w3.org/2001/XMLSchema" xmlns:p="http://schemas.microsoft.com/office/2006/metadata/properties" xmlns:ns2="25c80e6f-f754-49d6-955d-5c5539a86643" xmlns:ns3="63965529-2387-4859-8e01-6055136a058e" targetNamespace="http://schemas.microsoft.com/office/2006/metadata/properties" ma:root="true" ma:fieldsID="fb91d49b84c472048f1645b8bd4390e1" ns2:_="" ns3:_="">
    <xsd:import namespace="25c80e6f-f754-49d6-955d-5c5539a86643"/>
    <xsd:import namespace="63965529-2387-4859-8e01-6055136a058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80e6f-f754-49d6-955d-5c5539a86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428e4c9-7526-49ce-8b8c-691a1477fcd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65529-2387-4859-8e01-6055136a058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f7fc70-bd2c-4f5d-9add-0ac7c71ffef7}" ma:internalName="TaxCatchAll" ma:showField="CatchAllData" ma:web="63965529-2387-4859-8e01-6055136a058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c80e6f-f754-49d6-955d-5c5539a86643">
      <Terms xmlns="http://schemas.microsoft.com/office/infopath/2007/PartnerControls"/>
    </lcf76f155ced4ddcb4097134ff3c332f>
    <TaxCatchAll xmlns="63965529-2387-4859-8e01-6055136a058e" xsi:nil="true"/>
    <SharedWithUsers xmlns="63965529-2387-4859-8e01-6055136a058e">
      <UserInfo>
        <DisplayName>Boodoo, Jesse M. (GOV)</DisplayName>
        <AccountId>237</AccountId>
        <AccountType/>
      </UserInfo>
      <UserInfo>
        <DisplayName>zzMoore, Austin (GOV)</DisplayName>
        <AccountId>184</AccountId>
        <AccountType/>
      </UserInfo>
      <UserInfo>
        <DisplayName>Hoysradt, Kristian (GOV)</DisplayName>
        <AccountId>55</AccountId>
        <AccountType/>
      </UserInfo>
      <UserInfo>
        <DisplayName>Tisinger, Katherine M. (EXT)</DisplayName>
        <AccountId>14</AccountId>
        <AccountType/>
      </UserInfo>
      <UserInfo>
        <DisplayName>Basheer, Aditya W. (A&amp;F)</DisplayName>
        <AccountId>16</AccountId>
        <AccountType/>
      </UserInfo>
      <UserInfo>
        <DisplayName>Melanson, Brian W. (A&amp;F)</DisplayName>
        <AccountId>240</AccountId>
        <AccountType/>
      </UserInfo>
      <UserInfo>
        <DisplayName>Mendoza, Nikko (EOHLC)</DisplayName>
        <AccountId>26</AccountId>
        <AccountType/>
      </UserInfo>
      <UserInfo>
        <DisplayName>Thompson, Chris (EOHLC)</DisplayName>
        <AccountId>145</AccountId>
        <AccountType/>
      </UserInfo>
      <UserInfo>
        <DisplayName>zzBaldwin, Cecilia Ugarte (GOV)</DisplayName>
        <AccountId>98</AccountId>
        <AccountType/>
      </UserInfo>
      <UserInfo>
        <DisplayName>Marqusee, Joanne (EHS)</DisplayName>
        <AccountId>43</AccountId>
        <AccountType/>
      </UserInfo>
      <UserInfo>
        <DisplayName>Terrey, Susan (EPS)</DisplayName>
        <AccountId>36</AccountId>
        <AccountType/>
      </UserInfo>
      <UserInfo>
        <DisplayName>McGeown, Mary (EHS)</DisplayName>
        <AccountId>143</AccountId>
        <AccountType/>
      </UserInfo>
      <UserInfo>
        <DisplayName>Bovell-Ammon, Allison (EHS)</DisplayName>
        <AccountId>34</AccountId>
        <AccountType/>
      </UserInfo>
      <UserInfo>
        <DisplayName>Cohen, Jesse (EOHLC)</DisplayName>
        <AccountId>25</AccountId>
        <AccountType/>
      </UserInfo>
      <UserInfo>
        <DisplayName>McElderry, Kristin</DisplayName>
        <AccountId>40</AccountId>
        <AccountType/>
      </UserInfo>
      <UserInfo>
        <DisplayName>Cuddy, Joshua (EOHLC)</DisplayName>
        <AccountId>301</AccountId>
        <AccountType/>
      </UserInfo>
      <UserInfo>
        <DisplayName>Stitely, Amy (EOHLC)</DisplayName>
        <AccountId>256</AccountId>
        <AccountType/>
      </UserInfo>
      <UserInfo>
        <DisplayName>Venguer, Nicole (A&amp;F)</DisplayName>
        <AccountId>68</AccountId>
        <AccountType/>
      </UserInfo>
      <UserInfo>
        <DisplayName>Rice, Scott (GOV)</DisplayName>
        <AccountId>278</AccountId>
        <AccountType/>
      </UserInfo>
      <UserInfo>
        <DisplayName>Mullarkey, Ita (EOHLC)</DisplayName>
        <AccountId>119</AccountId>
        <AccountType/>
      </UserInfo>
      <UserInfo>
        <DisplayName>zzRubin, Roberta (EOHLC)</DisplayName>
        <AccountId>24</AccountId>
        <AccountType/>
      </UserInfo>
      <UserInfo>
        <DisplayName>Hitt, Ellie (GOV)</DisplayName>
        <AccountId>263</AccountId>
        <AccountType/>
      </UserInfo>
      <UserInfo>
        <DisplayName>Kreiss, Andrew (GOV)</DisplayName>
        <AccountId>185</AccountId>
        <AccountType/>
      </UserInfo>
      <UserInfo>
        <DisplayName>Bartosch, William (EOHLC)</DisplayName>
        <AccountId>102</AccountId>
        <AccountType/>
      </UserInfo>
      <UserInfo>
        <DisplayName>Maddox, Jennifer (EOHLC)</DisplayName>
        <AccountId>27</AccountId>
        <AccountType/>
      </UserInfo>
      <UserInfo>
        <DisplayName>Griffin, Virginia K (EOHLC)</DisplayName>
        <AccountId>58</AccountId>
        <AccountType/>
      </UserInfo>
      <UserInfo>
        <DisplayName>Chua, Alexandra (GOV)</DisplayName>
        <AccountId>491</AccountId>
        <AccountType/>
      </UserInfo>
      <UserInfo>
        <DisplayName>Castillo, Marcela (GOV)</DisplayName>
        <AccountId>492</AccountId>
        <AccountType/>
      </UserInfo>
      <UserInfo>
        <DisplayName>McGee, Katherine A. (GOV)</DisplayName>
        <AccountId>339</AccountId>
        <AccountType/>
      </UserInfo>
      <UserInfo>
        <DisplayName>Arnold, Alyssa B. (A&amp;F)</DisplayName>
        <AccountId>510</AccountId>
        <AccountType/>
      </UserInfo>
      <UserInfo>
        <DisplayName>Higgins, Colin (EOHLC)</DisplayName>
        <AccountId>747</AccountId>
        <AccountType/>
      </UserInfo>
      <UserInfo>
        <DisplayName>Bresnahan, Karen (EOHLC)</DisplayName>
        <AccountId>117</AccountId>
        <AccountType/>
      </UserInfo>
      <UserInfo>
        <DisplayName>Sharp, Catia Ruth (A&amp;F)</DisplayName>
        <AccountId>348</AccountId>
        <AccountType/>
      </UserInfo>
      <UserInfo>
        <DisplayName>Tisinger, Katie (A&amp;F)</DisplayName>
        <AccountId>287</AccountId>
        <AccountType/>
      </UserInfo>
      <UserInfo>
        <DisplayName>Flaherty, TJ (GOV)</DisplayName>
        <AccountId>886</AccountId>
        <AccountType/>
      </UserInfo>
      <UserInfo>
        <DisplayName>Marcus, Claire X. (OCD)</DisplayName>
        <AccountId>947</AccountId>
        <AccountType/>
      </UserInfo>
      <UserInfo>
        <DisplayName>Hogan, Alyssa (GOV)</DisplayName>
        <AccountId>1213</AccountId>
        <AccountType/>
      </UserInfo>
      <UserInfo>
        <DisplayName>Ordway, Alysia M (EOL)</DisplayName>
        <AccountId>847</AccountId>
        <AccountType/>
      </UserInfo>
      <UserInfo>
        <DisplayName>Jhunjunwala, Saty (A&amp;F)</DisplayName>
        <AccountId>930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F743F8-540D-4F1F-96C0-24BE9BFB3308}"/>
</file>

<file path=customXml/itemProps2.xml><?xml version="1.0" encoding="utf-8"?>
<ds:datastoreItem xmlns:ds="http://schemas.openxmlformats.org/officeDocument/2006/customXml" ds:itemID="{FE111BB3-6091-45DD-8E22-425CEAE2FC56}">
  <ds:schemaRefs>
    <ds:schemaRef ds:uri="900d5874-448c-4cb7-9bae-bdc429d5eec5"/>
    <ds:schemaRef ds:uri="fb24ca43-2bae-443f-90ae-91266017e6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879CA0-DAEF-4A32-952C-8A46A48293FE}">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4</Notes>
  <HiddenSlides>0</HiddenSlides>
  <ScaleCrop>false</ScaleCrop>
  <HeadingPairs>
    <vt:vector size="4" baseType="variant">
      <vt:variant>
        <vt:lpstr>Theme</vt:lpstr>
      </vt:variant>
      <vt:variant>
        <vt:i4>9</vt:i4>
      </vt:variant>
      <vt:variant>
        <vt:lpstr>Slide Titles</vt:lpstr>
      </vt:variant>
      <vt:variant>
        <vt:i4>29</vt:i4>
      </vt:variant>
    </vt:vector>
  </HeadingPairs>
  <TitlesOfParts>
    <vt:vector size="38" baseType="lpstr">
      <vt:lpstr>White</vt:lpstr>
      <vt:lpstr>2_White</vt:lpstr>
      <vt:lpstr>1_White</vt:lpstr>
      <vt:lpstr>3_White</vt:lpstr>
      <vt:lpstr>4_White</vt:lpstr>
      <vt:lpstr>5_White</vt:lpstr>
      <vt:lpstr>Office Theme</vt:lpstr>
      <vt:lpstr>10_White</vt:lpstr>
      <vt:lpstr>6_White</vt:lpstr>
      <vt:lpstr>ORI Know Your Rights - updated</vt:lpstr>
      <vt:lpstr>Overview of Department of Homeland Security</vt:lpstr>
      <vt:lpstr> Interactions with Immigration Enforcement</vt:lpstr>
      <vt:lpstr>Overview of ICE Authority </vt:lpstr>
      <vt:lpstr>Basic Rules Surrounding ICE Authority</vt:lpstr>
      <vt:lpstr>Rules Surrounding ICE warrants</vt:lpstr>
      <vt:lpstr>ICE Warrant Requirements – Basic Rules</vt:lpstr>
      <vt:lpstr>Judicial Warrants v. ICE Administrative Warrants</vt:lpstr>
      <vt:lpstr>State Judicial Warrants</vt:lpstr>
      <vt:lpstr>State Judicial Warrants, Continued</vt:lpstr>
      <vt:lpstr>If Immigration Comes to Your Home</vt:lpstr>
      <vt:lpstr>General Rules &amp; Requirements of ICE</vt:lpstr>
      <vt:lpstr>ICE arrests Outside a Home, Without a Warrant</vt:lpstr>
      <vt:lpstr>Does ICE have to show an administrative warrant?</vt:lpstr>
      <vt:lpstr>Rights and Responsibilities of Bystanders</vt:lpstr>
      <vt:lpstr>Helpful Bystander Actions</vt:lpstr>
      <vt:lpstr>See Something, Say Something </vt:lpstr>
      <vt:lpstr>Know Your Rights Cards </vt:lpstr>
      <vt:lpstr>Working With Lawyers</vt:lpstr>
      <vt:lpstr>Legal Representation Fund (LRF)</vt:lpstr>
      <vt:lpstr>Habeas Background </vt:lpstr>
      <vt:lpstr>Habeas Project:  immigrationhabeasproject@gmail.com</vt:lpstr>
      <vt:lpstr>Other Questions:</vt:lpstr>
      <vt:lpstr>Protecting your assets: Homes, Bank Accounts and Businesses</vt:lpstr>
      <vt:lpstr>At risk?  Make A Safety Plan</vt:lpstr>
      <vt:lpstr>Basics of Family Preparedness</vt:lpstr>
      <vt:lpstr>Family at Risk? Make a family plan</vt:lpstr>
      <vt:lpstr>Resources</vt:lpstr>
      <vt:lpstr>Immigration Legal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ANF Template</dc:title>
  <dc:creator>Czepiel, Christopher (A&amp;F)</dc:creator>
  <cp:revision>1</cp:revision>
  <cp:lastPrinted>2024-07-25T15:13:39Z</cp:lastPrinted>
  <dcterms:created xsi:type="dcterms:W3CDTF">2021-09-26T22:27:24Z</dcterms:created>
  <dcterms:modified xsi:type="dcterms:W3CDTF">2025-10-03T15:17:33Z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0x0101005A08F43F4311C248A43B7E7DC97B5C6A</vt:lpwstr>
  </property>
  <property fmtid="{D5CDD505-2E9C-101B-9397-08002B2CF9AE}" pid="3" name="AutoPageNumberingON">
    <vt:bool>true</vt:bool>
  </property>
  <property fmtid="{D5CDD505-2E9C-101B-9397-08002B2CF9AE}" pid="4" name="TabStyleTOC">
    <vt:bool>false</vt:bool>
  </property>
  <property fmtid="{D5CDD505-2E9C-101B-9397-08002B2CF9AE}" pid="5" name="MediaServiceImageTags">
    <vt:lpwstr/>
  </property>
  <property fmtid="{D5CDD505-2E9C-101B-9397-08002B2CF9AE}" pid="6" name="SlideSubTitleWidth">
    <vt:r8>9.8000001907347</vt:r8>
  </property>
</Properties>
</file>