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sldIdLst>
    <p:sldId id="256" r:id="rId5"/>
    <p:sldId id="293" r:id="rId6"/>
    <p:sldId id="294" r:id="rId7"/>
    <p:sldId id="263" r:id="rId8"/>
    <p:sldId id="264" r:id="rId9"/>
    <p:sldId id="275" r:id="rId10"/>
    <p:sldId id="258" r:id="rId11"/>
    <p:sldId id="277" r:id="rId12"/>
    <p:sldId id="273" r:id="rId13"/>
    <p:sldId id="295" r:id="rId14"/>
    <p:sldId id="296" r:id="rId15"/>
    <p:sldId id="297" r:id="rId16"/>
    <p:sldId id="298" r:id="rId17"/>
    <p:sldId id="299" r:id="rId18"/>
    <p:sldId id="26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ne, Ben (OCD)" initials="SB(" lastIdx="2" clrIdx="0">
    <p:extLst>
      <p:ext uri="{19B8F6BF-5375-455C-9EA6-DF929625EA0E}">
        <p15:presenceInfo xmlns:p15="http://schemas.microsoft.com/office/powerpoint/2012/main" userId="S-1-5-21-1078081533-706699826-839522115-732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E32C07-9CB0-4148-B742-A8AFEB03EB3A}" v="21" dt="2025-10-04T01:05:02.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64" d="100"/>
          <a:sy n="64" d="100"/>
        </p:scale>
        <p:origin x="7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zzaq, Fatima (EOHLC)" userId="cde9a7e3-8673-4b79-b8f3-7056c8fe4543" providerId="ADAL" clId="{2BE32C07-9CB0-4148-B742-A8AFEB03EB3A}"/>
    <pc:docChg chg="custSel addSld delSld modSld">
      <pc:chgData name="Razzaq, Fatima (EOHLC)" userId="cde9a7e3-8673-4b79-b8f3-7056c8fe4543" providerId="ADAL" clId="{2BE32C07-9CB0-4148-B742-A8AFEB03EB3A}" dt="2025-10-04T01:05:35.616" v="1533" actId="20577"/>
      <pc:docMkLst>
        <pc:docMk/>
      </pc:docMkLst>
      <pc:sldChg chg="modSp mod">
        <pc:chgData name="Razzaq, Fatima (EOHLC)" userId="cde9a7e3-8673-4b79-b8f3-7056c8fe4543" providerId="ADAL" clId="{2BE32C07-9CB0-4148-B742-A8AFEB03EB3A}" dt="2025-10-04T01:05:35.616" v="1533" actId="20577"/>
        <pc:sldMkLst>
          <pc:docMk/>
          <pc:sldMk cId="4218780768" sldId="256"/>
        </pc:sldMkLst>
        <pc:spChg chg="mod">
          <ac:chgData name="Razzaq, Fatima (EOHLC)" userId="cde9a7e3-8673-4b79-b8f3-7056c8fe4543" providerId="ADAL" clId="{2BE32C07-9CB0-4148-B742-A8AFEB03EB3A}" dt="2025-10-04T01:05:31.842" v="1528" actId="20577"/>
          <ac:spMkLst>
            <pc:docMk/>
            <pc:sldMk cId="4218780768" sldId="256"/>
            <ac:spMk id="2" creationId="{00000000-0000-0000-0000-000000000000}"/>
          </ac:spMkLst>
        </pc:spChg>
        <pc:spChg chg="mod">
          <ac:chgData name="Razzaq, Fatima (EOHLC)" userId="cde9a7e3-8673-4b79-b8f3-7056c8fe4543" providerId="ADAL" clId="{2BE32C07-9CB0-4148-B742-A8AFEB03EB3A}" dt="2025-10-04T01:05:35.616" v="1533" actId="20577"/>
          <ac:spMkLst>
            <pc:docMk/>
            <pc:sldMk cId="4218780768" sldId="256"/>
            <ac:spMk id="3" creationId="{00000000-0000-0000-0000-000000000000}"/>
          </ac:spMkLst>
        </pc:spChg>
      </pc:sldChg>
      <pc:sldChg chg="del">
        <pc:chgData name="Razzaq, Fatima (EOHLC)" userId="cde9a7e3-8673-4b79-b8f3-7056c8fe4543" providerId="ADAL" clId="{2BE32C07-9CB0-4148-B742-A8AFEB03EB3A}" dt="2025-10-04T00:45:52.643" v="3" actId="47"/>
        <pc:sldMkLst>
          <pc:docMk/>
          <pc:sldMk cId="166781968" sldId="257"/>
        </pc:sldMkLst>
      </pc:sldChg>
      <pc:sldChg chg="modSp mod">
        <pc:chgData name="Razzaq, Fatima (EOHLC)" userId="cde9a7e3-8673-4b79-b8f3-7056c8fe4543" providerId="ADAL" clId="{2BE32C07-9CB0-4148-B742-A8AFEB03EB3A}" dt="2025-10-04T01:00:46.379" v="1115" actId="20577"/>
        <pc:sldMkLst>
          <pc:docMk/>
          <pc:sldMk cId="839614556" sldId="258"/>
        </pc:sldMkLst>
        <pc:spChg chg="mod">
          <ac:chgData name="Razzaq, Fatima (EOHLC)" userId="cde9a7e3-8673-4b79-b8f3-7056c8fe4543" providerId="ADAL" clId="{2BE32C07-9CB0-4148-B742-A8AFEB03EB3A}" dt="2025-10-04T01:00:46.379" v="1115" actId="20577"/>
          <ac:spMkLst>
            <pc:docMk/>
            <pc:sldMk cId="839614556" sldId="258"/>
            <ac:spMk id="3" creationId="{00000000-0000-0000-0000-000000000000}"/>
          </ac:spMkLst>
        </pc:spChg>
      </pc:sldChg>
      <pc:sldChg chg="del">
        <pc:chgData name="Razzaq, Fatima (EOHLC)" userId="cde9a7e3-8673-4b79-b8f3-7056c8fe4543" providerId="ADAL" clId="{2BE32C07-9CB0-4148-B742-A8AFEB03EB3A}" dt="2025-10-04T00:47:28.698" v="156" actId="47"/>
        <pc:sldMkLst>
          <pc:docMk/>
          <pc:sldMk cId="2472610179" sldId="259"/>
        </pc:sldMkLst>
      </pc:sldChg>
      <pc:sldChg chg="modSp mod">
        <pc:chgData name="Razzaq, Fatima (EOHLC)" userId="cde9a7e3-8673-4b79-b8f3-7056c8fe4543" providerId="ADAL" clId="{2BE32C07-9CB0-4148-B742-A8AFEB03EB3A}" dt="2025-10-04T00:46:34.356" v="150" actId="20577"/>
        <pc:sldMkLst>
          <pc:docMk/>
          <pc:sldMk cId="2953432873" sldId="263"/>
        </pc:sldMkLst>
        <pc:spChg chg="mod">
          <ac:chgData name="Razzaq, Fatima (EOHLC)" userId="cde9a7e3-8673-4b79-b8f3-7056c8fe4543" providerId="ADAL" clId="{2BE32C07-9CB0-4148-B742-A8AFEB03EB3A}" dt="2025-10-04T00:46:34.356" v="150" actId="20577"/>
          <ac:spMkLst>
            <pc:docMk/>
            <pc:sldMk cId="2953432873" sldId="263"/>
            <ac:spMk id="3" creationId="{00000000-0000-0000-0000-000000000000}"/>
          </ac:spMkLst>
        </pc:spChg>
      </pc:sldChg>
      <pc:sldChg chg="modSp mod">
        <pc:chgData name="Razzaq, Fatima (EOHLC)" userId="cde9a7e3-8673-4b79-b8f3-7056c8fe4543" providerId="ADAL" clId="{2BE32C07-9CB0-4148-B742-A8AFEB03EB3A}" dt="2025-10-04T00:43:52.635" v="2" actId="20577"/>
        <pc:sldMkLst>
          <pc:docMk/>
          <pc:sldMk cId="1727140132" sldId="264"/>
        </pc:sldMkLst>
        <pc:spChg chg="mod">
          <ac:chgData name="Razzaq, Fatima (EOHLC)" userId="cde9a7e3-8673-4b79-b8f3-7056c8fe4543" providerId="ADAL" clId="{2BE32C07-9CB0-4148-B742-A8AFEB03EB3A}" dt="2025-10-04T00:43:52.635" v="2" actId="20577"/>
          <ac:spMkLst>
            <pc:docMk/>
            <pc:sldMk cId="1727140132" sldId="264"/>
            <ac:spMk id="3" creationId="{00000000-0000-0000-0000-000000000000}"/>
          </ac:spMkLst>
        </pc:spChg>
      </pc:sldChg>
      <pc:sldChg chg="del">
        <pc:chgData name="Razzaq, Fatima (EOHLC)" userId="cde9a7e3-8673-4b79-b8f3-7056c8fe4543" providerId="ADAL" clId="{2BE32C07-9CB0-4148-B742-A8AFEB03EB3A}" dt="2025-10-04T00:47:28.698" v="156" actId="47"/>
        <pc:sldMkLst>
          <pc:docMk/>
          <pc:sldMk cId="4195744513" sldId="266"/>
        </pc:sldMkLst>
      </pc:sldChg>
      <pc:sldChg chg="del">
        <pc:chgData name="Razzaq, Fatima (EOHLC)" userId="cde9a7e3-8673-4b79-b8f3-7056c8fe4543" providerId="ADAL" clId="{2BE32C07-9CB0-4148-B742-A8AFEB03EB3A}" dt="2025-10-04T00:47:28.698" v="156" actId="47"/>
        <pc:sldMkLst>
          <pc:docMk/>
          <pc:sldMk cId="2455839155" sldId="270"/>
        </pc:sldMkLst>
      </pc:sldChg>
      <pc:sldChg chg="del">
        <pc:chgData name="Razzaq, Fatima (EOHLC)" userId="cde9a7e3-8673-4b79-b8f3-7056c8fe4543" providerId="ADAL" clId="{2BE32C07-9CB0-4148-B742-A8AFEB03EB3A}" dt="2025-10-04T00:47:28.698" v="156" actId="47"/>
        <pc:sldMkLst>
          <pc:docMk/>
          <pc:sldMk cId="2452863468" sldId="271"/>
        </pc:sldMkLst>
      </pc:sldChg>
      <pc:sldChg chg="del">
        <pc:chgData name="Razzaq, Fatima (EOHLC)" userId="cde9a7e3-8673-4b79-b8f3-7056c8fe4543" providerId="ADAL" clId="{2BE32C07-9CB0-4148-B742-A8AFEB03EB3A}" dt="2025-10-04T00:47:28.698" v="156" actId="47"/>
        <pc:sldMkLst>
          <pc:docMk/>
          <pc:sldMk cId="890002295" sldId="272"/>
        </pc:sldMkLst>
      </pc:sldChg>
      <pc:sldChg chg="del">
        <pc:chgData name="Razzaq, Fatima (EOHLC)" userId="cde9a7e3-8673-4b79-b8f3-7056c8fe4543" providerId="ADAL" clId="{2BE32C07-9CB0-4148-B742-A8AFEB03EB3A}" dt="2025-10-04T00:46:45.300" v="151" actId="47"/>
        <pc:sldMkLst>
          <pc:docMk/>
          <pc:sldMk cId="1731894427" sldId="274"/>
        </pc:sldMkLst>
      </pc:sldChg>
      <pc:sldChg chg="addSp modSp mod setBg">
        <pc:chgData name="Razzaq, Fatima (EOHLC)" userId="cde9a7e3-8673-4b79-b8f3-7056c8fe4543" providerId="ADAL" clId="{2BE32C07-9CB0-4148-B742-A8AFEB03EB3A}" dt="2025-10-04T01:00:55.980" v="1116" actId="26606"/>
        <pc:sldMkLst>
          <pc:docMk/>
          <pc:sldMk cId="2355081205" sldId="277"/>
        </pc:sldMkLst>
        <pc:spChg chg="mod">
          <ac:chgData name="Razzaq, Fatima (EOHLC)" userId="cde9a7e3-8673-4b79-b8f3-7056c8fe4543" providerId="ADAL" clId="{2BE32C07-9CB0-4148-B742-A8AFEB03EB3A}" dt="2025-10-04T01:00:55.980" v="1116" actId="26606"/>
          <ac:spMkLst>
            <pc:docMk/>
            <pc:sldMk cId="2355081205" sldId="277"/>
            <ac:spMk id="2" creationId="{00000000-0000-0000-0000-000000000000}"/>
          </ac:spMkLst>
        </pc:spChg>
        <pc:spChg chg="add">
          <ac:chgData name="Razzaq, Fatima (EOHLC)" userId="cde9a7e3-8673-4b79-b8f3-7056c8fe4543" providerId="ADAL" clId="{2BE32C07-9CB0-4148-B742-A8AFEB03EB3A}" dt="2025-10-04T01:00:55.980" v="1116" actId="26606"/>
          <ac:spMkLst>
            <pc:docMk/>
            <pc:sldMk cId="2355081205" sldId="277"/>
            <ac:spMk id="11" creationId="{FB5993E2-C02B-4335-ABA5-D8EC465551E3}"/>
          </ac:spMkLst>
        </pc:spChg>
        <pc:spChg chg="add">
          <ac:chgData name="Razzaq, Fatima (EOHLC)" userId="cde9a7e3-8673-4b79-b8f3-7056c8fe4543" providerId="ADAL" clId="{2BE32C07-9CB0-4148-B742-A8AFEB03EB3A}" dt="2025-10-04T01:00:55.980" v="1116" actId="26606"/>
          <ac:spMkLst>
            <pc:docMk/>
            <pc:sldMk cId="2355081205" sldId="277"/>
            <ac:spMk id="13" creationId="{C0B801A2-5622-4BE8-9AD2-C337A2CD0022}"/>
          </ac:spMkLst>
        </pc:spChg>
        <pc:spChg chg="add">
          <ac:chgData name="Razzaq, Fatima (EOHLC)" userId="cde9a7e3-8673-4b79-b8f3-7056c8fe4543" providerId="ADAL" clId="{2BE32C07-9CB0-4148-B742-A8AFEB03EB3A}" dt="2025-10-04T01:00:55.980" v="1116" actId="26606"/>
          <ac:spMkLst>
            <pc:docMk/>
            <pc:sldMk cId="2355081205" sldId="277"/>
            <ac:spMk id="15" creationId="{B7AF614F-5BC3-4086-99F5-B87C5847A071}"/>
          </ac:spMkLst>
        </pc:spChg>
        <pc:graphicFrameChg chg="add mod">
          <ac:chgData name="Razzaq, Fatima (EOHLC)" userId="cde9a7e3-8673-4b79-b8f3-7056c8fe4543" providerId="ADAL" clId="{2BE32C07-9CB0-4148-B742-A8AFEB03EB3A}" dt="2025-10-04T01:00:55.980" v="1116" actId="26606"/>
          <ac:graphicFrameMkLst>
            <pc:docMk/>
            <pc:sldMk cId="2355081205" sldId="277"/>
            <ac:graphicFrameMk id="6" creationId="{00000000-0000-0000-0000-000000000000}"/>
          </ac:graphicFrameMkLst>
        </pc:graphicFrameChg>
      </pc:sldChg>
      <pc:sldChg chg="del">
        <pc:chgData name="Razzaq, Fatima (EOHLC)" userId="cde9a7e3-8673-4b79-b8f3-7056c8fe4543" providerId="ADAL" clId="{2BE32C07-9CB0-4148-B742-A8AFEB03EB3A}" dt="2025-10-04T00:46:52.215" v="152" actId="47"/>
        <pc:sldMkLst>
          <pc:docMk/>
          <pc:sldMk cId="2645501079" sldId="278"/>
        </pc:sldMkLst>
      </pc:sldChg>
      <pc:sldChg chg="del">
        <pc:chgData name="Razzaq, Fatima (EOHLC)" userId="cde9a7e3-8673-4b79-b8f3-7056c8fe4543" providerId="ADAL" clId="{2BE32C07-9CB0-4148-B742-A8AFEB03EB3A}" dt="2025-10-04T00:46:54.054" v="153" actId="47"/>
        <pc:sldMkLst>
          <pc:docMk/>
          <pc:sldMk cId="1309789944" sldId="279"/>
        </pc:sldMkLst>
      </pc:sldChg>
      <pc:sldChg chg="del">
        <pc:chgData name="Razzaq, Fatima (EOHLC)" userId="cde9a7e3-8673-4b79-b8f3-7056c8fe4543" providerId="ADAL" clId="{2BE32C07-9CB0-4148-B742-A8AFEB03EB3A}" dt="2025-10-04T00:46:56.637" v="154" actId="47"/>
        <pc:sldMkLst>
          <pc:docMk/>
          <pc:sldMk cId="3766504743" sldId="280"/>
        </pc:sldMkLst>
      </pc:sldChg>
      <pc:sldChg chg="del">
        <pc:chgData name="Razzaq, Fatima (EOHLC)" userId="cde9a7e3-8673-4b79-b8f3-7056c8fe4543" providerId="ADAL" clId="{2BE32C07-9CB0-4148-B742-A8AFEB03EB3A}" dt="2025-10-04T00:47:00.016" v="155" actId="47"/>
        <pc:sldMkLst>
          <pc:docMk/>
          <pc:sldMk cId="2160965299" sldId="281"/>
        </pc:sldMkLst>
      </pc:sldChg>
      <pc:sldChg chg="modSp mod">
        <pc:chgData name="Razzaq, Fatima (EOHLC)" userId="cde9a7e3-8673-4b79-b8f3-7056c8fe4543" providerId="ADAL" clId="{2BE32C07-9CB0-4148-B742-A8AFEB03EB3A}" dt="2025-10-04T00:43:27.084" v="0" actId="20577"/>
        <pc:sldMkLst>
          <pc:docMk/>
          <pc:sldMk cId="356749891" sldId="294"/>
        </pc:sldMkLst>
        <pc:spChg chg="mod">
          <ac:chgData name="Razzaq, Fatima (EOHLC)" userId="cde9a7e3-8673-4b79-b8f3-7056c8fe4543" providerId="ADAL" clId="{2BE32C07-9CB0-4148-B742-A8AFEB03EB3A}" dt="2025-10-04T00:43:27.084" v="0" actId="20577"/>
          <ac:spMkLst>
            <pc:docMk/>
            <pc:sldMk cId="356749891" sldId="294"/>
            <ac:spMk id="3" creationId="{7B9A57AF-F223-4AF2-BE4E-AC2CC3298030}"/>
          </ac:spMkLst>
        </pc:spChg>
      </pc:sldChg>
      <pc:sldChg chg="modSp new mod">
        <pc:chgData name="Razzaq, Fatima (EOHLC)" userId="cde9a7e3-8673-4b79-b8f3-7056c8fe4543" providerId="ADAL" clId="{2BE32C07-9CB0-4148-B742-A8AFEB03EB3A}" dt="2025-10-04T00:54:47.545" v="813" actId="20577"/>
        <pc:sldMkLst>
          <pc:docMk/>
          <pc:sldMk cId="1446275309" sldId="295"/>
        </pc:sldMkLst>
        <pc:spChg chg="mod">
          <ac:chgData name="Razzaq, Fatima (EOHLC)" userId="cde9a7e3-8673-4b79-b8f3-7056c8fe4543" providerId="ADAL" clId="{2BE32C07-9CB0-4148-B742-A8AFEB03EB3A}" dt="2025-10-04T00:47:45.713" v="199" actId="20577"/>
          <ac:spMkLst>
            <pc:docMk/>
            <pc:sldMk cId="1446275309" sldId="295"/>
            <ac:spMk id="2" creationId="{52549D89-D808-91B7-5BF3-64DBE40548EA}"/>
          </ac:spMkLst>
        </pc:spChg>
        <pc:spChg chg="mod">
          <ac:chgData name="Razzaq, Fatima (EOHLC)" userId="cde9a7e3-8673-4b79-b8f3-7056c8fe4543" providerId="ADAL" clId="{2BE32C07-9CB0-4148-B742-A8AFEB03EB3A}" dt="2025-10-04T00:54:47.545" v="813" actId="20577"/>
          <ac:spMkLst>
            <pc:docMk/>
            <pc:sldMk cId="1446275309" sldId="295"/>
            <ac:spMk id="3" creationId="{7D79226D-EF3A-67E7-2804-A0DD89E9B2B9}"/>
          </ac:spMkLst>
        </pc:spChg>
      </pc:sldChg>
      <pc:sldChg chg="addSp delSp modSp new mod setBg">
        <pc:chgData name="Razzaq, Fatima (EOHLC)" userId="cde9a7e3-8673-4b79-b8f3-7056c8fe4543" providerId="ADAL" clId="{2BE32C07-9CB0-4148-B742-A8AFEB03EB3A}" dt="2025-10-04T00:56:35.951" v="850" actId="20577"/>
        <pc:sldMkLst>
          <pc:docMk/>
          <pc:sldMk cId="2215710900" sldId="296"/>
        </pc:sldMkLst>
        <pc:spChg chg="mod">
          <ac:chgData name="Razzaq, Fatima (EOHLC)" userId="cde9a7e3-8673-4b79-b8f3-7056c8fe4543" providerId="ADAL" clId="{2BE32C07-9CB0-4148-B742-A8AFEB03EB3A}" dt="2025-10-04T00:56:35.951" v="850" actId="20577"/>
          <ac:spMkLst>
            <pc:docMk/>
            <pc:sldMk cId="2215710900" sldId="296"/>
            <ac:spMk id="2" creationId="{F4C9E580-E1D4-35FA-57F1-FCBE867FB313}"/>
          </ac:spMkLst>
        </pc:spChg>
        <pc:spChg chg="del">
          <ac:chgData name="Razzaq, Fatima (EOHLC)" userId="cde9a7e3-8673-4b79-b8f3-7056c8fe4543" providerId="ADAL" clId="{2BE32C07-9CB0-4148-B742-A8AFEB03EB3A}" dt="2025-10-04T00:56:20.296" v="831" actId="22"/>
          <ac:spMkLst>
            <pc:docMk/>
            <pc:sldMk cId="2215710900" sldId="296"/>
            <ac:spMk id="3" creationId="{87511135-D17E-1457-B830-FDBF8D443E21}"/>
          </ac:spMkLst>
        </pc:spChg>
        <pc:spChg chg="add">
          <ac:chgData name="Razzaq, Fatima (EOHLC)" userId="cde9a7e3-8673-4b79-b8f3-7056c8fe4543" providerId="ADAL" clId="{2BE32C07-9CB0-4148-B742-A8AFEB03EB3A}" dt="2025-10-04T00:56:26.725" v="832" actId="26606"/>
          <ac:spMkLst>
            <pc:docMk/>
            <pc:sldMk cId="2215710900" sldId="296"/>
            <ac:spMk id="10" creationId="{4E4490D0-3672-446A-AC12-B4830333BDDD}"/>
          </ac:spMkLst>
        </pc:spChg>
        <pc:spChg chg="add">
          <ac:chgData name="Razzaq, Fatima (EOHLC)" userId="cde9a7e3-8673-4b79-b8f3-7056c8fe4543" providerId="ADAL" clId="{2BE32C07-9CB0-4148-B742-A8AFEB03EB3A}" dt="2025-10-04T00:56:26.725" v="832" actId="26606"/>
          <ac:spMkLst>
            <pc:docMk/>
            <pc:sldMk cId="2215710900" sldId="296"/>
            <ac:spMk id="12" creationId="{39CB82C2-DF65-4EC1-8280-F201D50F570B}"/>
          </ac:spMkLst>
        </pc:spChg>
        <pc:spChg chg="add">
          <ac:chgData name="Razzaq, Fatima (EOHLC)" userId="cde9a7e3-8673-4b79-b8f3-7056c8fe4543" providerId="ADAL" clId="{2BE32C07-9CB0-4148-B742-A8AFEB03EB3A}" dt="2025-10-04T00:56:26.725" v="832" actId="26606"/>
          <ac:spMkLst>
            <pc:docMk/>
            <pc:sldMk cId="2215710900" sldId="296"/>
            <ac:spMk id="16" creationId="{FA4CD5CB-D209-4D70-8CA4-629731C59219}"/>
          </ac:spMkLst>
        </pc:spChg>
        <pc:spChg chg="add">
          <ac:chgData name="Razzaq, Fatima (EOHLC)" userId="cde9a7e3-8673-4b79-b8f3-7056c8fe4543" providerId="ADAL" clId="{2BE32C07-9CB0-4148-B742-A8AFEB03EB3A}" dt="2025-10-04T00:56:26.725" v="832" actId="26606"/>
          <ac:spMkLst>
            <pc:docMk/>
            <pc:sldMk cId="2215710900" sldId="296"/>
            <ac:spMk id="20" creationId="{B4C27B90-DF2B-4D00-BA07-18ED774CD2F1}"/>
          </ac:spMkLst>
        </pc:spChg>
        <pc:spChg chg="add">
          <ac:chgData name="Razzaq, Fatima (EOHLC)" userId="cde9a7e3-8673-4b79-b8f3-7056c8fe4543" providerId="ADAL" clId="{2BE32C07-9CB0-4148-B742-A8AFEB03EB3A}" dt="2025-10-04T00:56:26.725" v="832" actId="26606"/>
          <ac:spMkLst>
            <pc:docMk/>
            <pc:sldMk cId="2215710900" sldId="296"/>
            <ac:spMk id="22" creationId="{593ACC25-C262-417A-8AA9-0641C772BDB6}"/>
          </ac:spMkLst>
        </pc:spChg>
        <pc:picChg chg="add mod ord">
          <ac:chgData name="Razzaq, Fatima (EOHLC)" userId="cde9a7e3-8673-4b79-b8f3-7056c8fe4543" providerId="ADAL" clId="{2BE32C07-9CB0-4148-B742-A8AFEB03EB3A}" dt="2025-10-04T00:56:26.725" v="832" actId="26606"/>
          <ac:picMkLst>
            <pc:docMk/>
            <pc:sldMk cId="2215710900" sldId="296"/>
            <ac:picMk id="5" creationId="{54869642-AF9B-A76E-AD5A-573196D5343C}"/>
          </ac:picMkLst>
        </pc:picChg>
        <pc:cxnChg chg="add">
          <ac:chgData name="Razzaq, Fatima (EOHLC)" userId="cde9a7e3-8673-4b79-b8f3-7056c8fe4543" providerId="ADAL" clId="{2BE32C07-9CB0-4148-B742-A8AFEB03EB3A}" dt="2025-10-04T00:56:26.725" v="832" actId="26606"/>
          <ac:cxnSpMkLst>
            <pc:docMk/>
            <pc:sldMk cId="2215710900" sldId="296"/>
            <ac:cxnSpMk id="14" creationId="{7E1D4427-852B-4B37-8E76-0E9F1810BA2A}"/>
          </ac:cxnSpMkLst>
        </pc:cxnChg>
        <pc:cxnChg chg="add">
          <ac:chgData name="Razzaq, Fatima (EOHLC)" userId="cde9a7e3-8673-4b79-b8f3-7056c8fe4543" providerId="ADAL" clId="{2BE32C07-9CB0-4148-B742-A8AFEB03EB3A}" dt="2025-10-04T00:56:26.725" v="832" actId="26606"/>
          <ac:cxnSpMkLst>
            <pc:docMk/>
            <pc:sldMk cId="2215710900" sldId="296"/>
            <ac:cxnSpMk id="18" creationId="{5C6A2BAE-B461-4B55-8E1F-0722ABDD1393}"/>
          </ac:cxnSpMkLst>
        </pc:cxnChg>
      </pc:sldChg>
      <pc:sldChg chg="addSp delSp modSp new mod setBg">
        <pc:chgData name="Razzaq, Fatima (EOHLC)" userId="cde9a7e3-8673-4b79-b8f3-7056c8fe4543" providerId="ADAL" clId="{2BE32C07-9CB0-4148-B742-A8AFEB03EB3A}" dt="2025-10-04T00:57:14.323" v="872" actId="1076"/>
        <pc:sldMkLst>
          <pc:docMk/>
          <pc:sldMk cId="345110305" sldId="297"/>
        </pc:sldMkLst>
        <pc:spChg chg="mod">
          <ac:chgData name="Razzaq, Fatima (EOHLC)" userId="cde9a7e3-8673-4b79-b8f3-7056c8fe4543" providerId="ADAL" clId="{2BE32C07-9CB0-4148-B742-A8AFEB03EB3A}" dt="2025-10-04T00:57:06.984" v="870" actId="26606"/>
          <ac:spMkLst>
            <pc:docMk/>
            <pc:sldMk cId="345110305" sldId="297"/>
            <ac:spMk id="2" creationId="{84CCE393-F7AE-0DCC-05BA-235645A255DE}"/>
          </ac:spMkLst>
        </pc:spChg>
        <pc:spChg chg="del">
          <ac:chgData name="Razzaq, Fatima (EOHLC)" userId="cde9a7e3-8673-4b79-b8f3-7056c8fe4543" providerId="ADAL" clId="{2BE32C07-9CB0-4148-B742-A8AFEB03EB3A}" dt="2025-10-04T00:57:04.031" v="869" actId="22"/>
          <ac:spMkLst>
            <pc:docMk/>
            <pc:sldMk cId="345110305" sldId="297"/>
            <ac:spMk id="3" creationId="{787A91F5-037B-11B5-F1C5-6130EF2FCE7F}"/>
          </ac:spMkLst>
        </pc:spChg>
        <pc:spChg chg="add">
          <ac:chgData name="Razzaq, Fatima (EOHLC)" userId="cde9a7e3-8673-4b79-b8f3-7056c8fe4543" providerId="ADAL" clId="{2BE32C07-9CB0-4148-B742-A8AFEB03EB3A}" dt="2025-10-04T00:57:06.984" v="870" actId="26606"/>
          <ac:spMkLst>
            <pc:docMk/>
            <pc:sldMk cId="345110305" sldId="297"/>
            <ac:spMk id="10" creationId="{4E4490D0-3672-446A-AC12-B4830333BDDD}"/>
          </ac:spMkLst>
        </pc:spChg>
        <pc:spChg chg="add">
          <ac:chgData name="Razzaq, Fatima (EOHLC)" userId="cde9a7e3-8673-4b79-b8f3-7056c8fe4543" providerId="ADAL" clId="{2BE32C07-9CB0-4148-B742-A8AFEB03EB3A}" dt="2025-10-04T00:57:06.984" v="870" actId="26606"/>
          <ac:spMkLst>
            <pc:docMk/>
            <pc:sldMk cId="345110305" sldId="297"/>
            <ac:spMk id="12" creationId="{39CB82C2-DF65-4EC1-8280-F201D50F570B}"/>
          </ac:spMkLst>
        </pc:spChg>
        <pc:spChg chg="add">
          <ac:chgData name="Razzaq, Fatima (EOHLC)" userId="cde9a7e3-8673-4b79-b8f3-7056c8fe4543" providerId="ADAL" clId="{2BE32C07-9CB0-4148-B742-A8AFEB03EB3A}" dt="2025-10-04T00:57:06.984" v="870" actId="26606"/>
          <ac:spMkLst>
            <pc:docMk/>
            <pc:sldMk cId="345110305" sldId="297"/>
            <ac:spMk id="16" creationId="{FA4CD5CB-D209-4D70-8CA4-629731C59219}"/>
          </ac:spMkLst>
        </pc:spChg>
        <pc:spChg chg="add">
          <ac:chgData name="Razzaq, Fatima (EOHLC)" userId="cde9a7e3-8673-4b79-b8f3-7056c8fe4543" providerId="ADAL" clId="{2BE32C07-9CB0-4148-B742-A8AFEB03EB3A}" dt="2025-10-04T00:57:06.984" v="870" actId="26606"/>
          <ac:spMkLst>
            <pc:docMk/>
            <pc:sldMk cId="345110305" sldId="297"/>
            <ac:spMk id="20" creationId="{B4C27B90-DF2B-4D00-BA07-18ED774CD2F1}"/>
          </ac:spMkLst>
        </pc:spChg>
        <pc:spChg chg="add">
          <ac:chgData name="Razzaq, Fatima (EOHLC)" userId="cde9a7e3-8673-4b79-b8f3-7056c8fe4543" providerId="ADAL" clId="{2BE32C07-9CB0-4148-B742-A8AFEB03EB3A}" dt="2025-10-04T00:57:06.984" v="870" actId="26606"/>
          <ac:spMkLst>
            <pc:docMk/>
            <pc:sldMk cId="345110305" sldId="297"/>
            <ac:spMk id="22" creationId="{593ACC25-C262-417A-8AA9-0641C772BDB6}"/>
          </ac:spMkLst>
        </pc:spChg>
        <pc:picChg chg="add mod ord">
          <ac:chgData name="Razzaq, Fatima (EOHLC)" userId="cde9a7e3-8673-4b79-b8f3-7056c8fe4543" providerId="ADAL" clId="{2BE32C07-9CB0-4148-B742-A8AFEB03EB3A}" dt="2025-10-04T00:57:14.323" v="872" actId="1076"/>
          <ac:picMkLst>
            <pc:docMk/>
            <pc:sldMk cId="345110305" sldId="297"/>
            <ac:picMk id="5" creationId="{C22F8CFB-8853-DDAA-571B-FA94247F5F05}"/>
          </ac:picMkLst>
        </pc:picChg>
        <pc:cxnChg chg="add">
          <ac:chgData name="Razzaq, Fatima (EOHLC)" userId="cde9a7e3-8673-4b79-b8f3-7056c8fe4543" providerId="ADAL" clId="{2BE32C07-9CB0-4148-B742-A8AFEB03EB3A}" dt="2025-10-04T00:57:06.984" v="870" actId="26606"/>
          <ac:cxnSpMkLst>
            <pc:docMk/>
            <pc:sldMk cId="345110305" sldId="297"/>
            <ac:cxnSpMk id="14" creationId="{7E1D4427-852B-4B37-8E76-0E9F1810BA2A}"/>
          </ac:cxnSpMkLst>
        </pc:cxnChg>
        <pc:cxnChg chg="add">
          <ac:chgData name="Razzaq, Fatima (EOHLC)" userId="cde9a7e3-8673-4b79-b8f3-7056c8fe4543" providerId="ADAL" clId="{2BE32C07-9CB0-4148-B742-A8AFEB03EB3A}" dt="2025-10-04T00:57:06.984" v="870" actId="26606"/>
          <ac:cxnSpMkLst>
            <pc:docMk/>
            <pc:sldMk cId="345110305" sldId="297"/>
            <ac:cxnSpMk id="18" creationId="{5C6A2BAE-B461-4B55-8E1F-0722ABDD1393}"/>
          </ac:cxnSpMkLst>
        </pc:cxnChg>
      </pc:sldChg>
      <pc:sldChg chg="addSp modSp new mod setBg">
        <pc:chgData name="Razzaq, Fatima (EOHLC)" userId="cde9a7e3-8673-4b79-b8f3-7056c8fe4543" providerId="ADAL" clId="{2BE32C07-9CB0-4148-B742-A8AFEB03EB3A}" dt="2025-10-04T01:00:10.543" v="1102" actId="26606"/>
        <pc:sldMkLst>
          <pc:docMk/>
          <pc:sldMk cId="1391745885" sldId="298"/>
        </pc:sldMkLst>
        <pc:spChg chg="mod">
          <ac:chgData name="Razzaq, Fatima (EOHLC)" userId="cde9a7e3-8673-4b79-b8f3-7056c8fe4543" providerId="ADAL" clId="{2BE32C07-9CB0-4148-B742-A8AFEB03EB3A}" dt="2025-10-04T01:00:10.543" v="1102" actId="26606"/>
          <ac:spMkLst>
            <pc:docMk/>
            <pc:sldMk cId="1391745885" sldId="298"/>
            <ac:spMk id="2" creationId="{DD5FE820-9EA1-C85A-CAFB-05FDA36632B5}"/>
          </ac:spMkLst>
        </pc:spChg>
        <pc:spChg chg="mod">
          <ac:chgData name="Razzaq, Fatima (EOHLC)" userId="cde9a7e3-8673-4b79-b8f3-7056c8fe4543" providerId="ADAL" clId="{2BE32C07-9CB0-4148-B742-A8AFEB03EB3A}" dt="2025-10-04T01:00:10.543" v="1102" actId="26606"/>
          <ac:spMkLst>
            <pc:docMk/>
            <pc:sldMk cId="1391745885" sldId="298"/>
            <ac:spMk id="3" creationId="{352F5D4C-81D2-24D7-67CE-9805BAEDBB88}"/>
          </ac:spMkLst>
        </pc:spChg>
        <pc:spChg chg="add">
          <ac:chgData name="Razzaq, Fatima (EOHLC)" userId="cde9a7e3-8673-4b79-b8f3-7056c8fe4543" providerId="ADAL" clId="{2BE32C07-9CB0-4148-B742-A8AFEB03EB3A}" dt="2025-10-04T01:00:10.543" v="1102" actId="26606"/>
          <ac:spMkLst>
            <pc:docMk/>
            <pc:sldMk cId="1391745885" sldId="298"/>
            <ac:spMk id="8" creationId="{35230A27-1553-42F8-99D7-829868E13715}"/>
          </ac:spMkLst>
        </pc:spChg>
        <pc:spChg chg="add">
          <ac:chgData name="Razzaq, Fatima (EOHLC)" userId="cde9a7e3-8673-4b79-b8f3-7056c8fe4543" providerId="ADAL" clId="{2BE32C07-9CB0-4148-B742-A8AFEB03EB3A}" dt="2025-10-04T01:00:10.543" v="1102" actId="26606"/>
          <ac:spMkLst>
            <pc:docMk/>
            <pc:sldMk cId="1391745885" sldId="298"/>
            <ac:spMk id="10" creationId="{A772232D-B4D6-429F-B3D1-2D9891B85E08}"/>
          </ac:spMkLst>
        </pc:spChg>
        <pc:cxnChg chg="add">
          <ac:chgData name="Razzaq, Fatima (EOHLC)" userId="cde9a7e3-8673-4b79-b8f3-7056c8fe4543" providerId="ADAL" clId="{2BE32C07-9CB0-4148-B742-A8AFEB03EB3A}" dt="2025-10-04T01:00:10.543" v="1102" actId="26606"/>
          <ac:cxnSpMkLst>
            <pc:docMk/>
            <pc:sldMk cId="1391745885" sldId="298"/>
            <ac:cxnSpMk id="12" creationId="{02CC3441-26B3-4381-B3DF-8AE3C288BC0D}"/>
          </ac:cxnSpMkLst>
        </pc:cxnChg>
      </pc:sldChg>
      <pc:sldChg chg="addSp delSp modSp new mod setBg">
        <pc:chgData name="Razzaq, Fatima (EOHLC)" userId="cde9a7e3-8673-4b79-b8f3-7056c8fe4543" providerId="ADAL" clId="{2BE32C07-9CB0-4148-B742-A8AFEB03EB3A}" dt="2025-10-04T01:05:06.550" v="1483" actId="403"/>
        <pc:sldMkLst>
          <pc:docMk/>
          <pc:sldMk cId="599361916" sldId="299"/>
        </pc:sldMkLst>
        <pc:spChg chg="mod">
          <ac:chgData name="Razzaq, Fatima (EOHLC)" userId="cde9a7e3-8673-4b79-b8f3-7056c8fe4543" providerId="ADAL" clId="{2BE32C07-9CB0-4148-B742-A8AFEB03EB3A}" dt="2025-10-04T01:03:56.642" v="1463" actId="26606"/>
          <ac:spMkLst>
            <pc:docMk/>
            <pc:sldMk cId="599361916" sldId="299"/>
            <ac:spMk id="2" creationId="{3B031C45-3783-BBD2-1C48-880C261CC78A}"/>
          </ac:spMkLst>
        </pc:spChg>
        <pc:spChg chg="del mod">
          <ac:chgData name="Razzaq, Fatima (EOHLC)" userId="cde9a7e3-8673-4b79-b8f3-7056c8fe4543" providerId="ADAL" clId="{2BE32C07-9CB0-4148-B742-A8AFEB03EB3A}" dt="2025-10-04T01:03:56.642" v="1463" actId="26606"/>
          <ac:spMkLst>
            <pc:docMk/>
            <pc:sldMk cId="599361916" sldId="299"/>
            <ac:spMk id="3" creationId="{289AE3CD-7ABF-5963-069D-F7C8AC83B1EF}"/>
          </ac:spMkLst>
        </pc:spChg>
        <pc:spChg chg="add">
          <ac:chgData name="Razzaq, Fatima (EOHLC)" userId="cde9a7e3-8673-4b79-b8f3-7056c8fe4543" providerId="ADAL" clId="{2BE32C07-9CB0-4148-B742-A8AFEB03EB3A}" dt="2025-10-04T01:03:56.642" v="1463" actId="26606"/>
          <ac:spMkLst>
            <pc:docMk/>
            <pc:sldMk cId="599361916" sldId="299"/>
            <ac:spMk id="9" creationId="{FB5993E2-C02B-4335-ABA5-D8EC465551E3}"/>
          </ac:spMkLst>
        </pc:spChg>
        <pc:spChg chg="add">
          <ac:chgData name="Razzaq, Fatima (EOHLC)" userId="cde9a7e3-8673-4b79-b8f3-7056c8fe4543" providerId="ADAL" clId="{2BE32C07-9CB0-4148-B742-A8AFEB03EB3A}" dt="2025-10-04T01:03:56.642" v="1463" actId="26606"/>
          <ac:spMkLst>
            <pc:docMk/>
            <pc:sldMk cId="599361916" sldId="299"/>
            <ac:spMk id="11" creationId="{C0B801A2-5622-4BE8-9AD2-C337A2CD0022}"/>
          </ac:spMkLst>
        </pc:spChg>
        <pc:spChg chg="add">
          <ac:chgData name="Razzaq, Fatima (EOHLC)" userId="cde9a7e3-8673-4b79-b8f3-7056c8fe4543" providerId="ADAL" clId="{2BE32C07-9CB0-4148-B742-A8AFEB03EB3A}" dt="2025-10-04T01:03:56.642" v="1463" actId="26606"/>
          <ac:spMkLst>
            <pc:docMk/>
            <pc:sldMk cId="599361916" sldId="299"/>
            <ac:spMk id="13" creationId="{B7AF614F-5BC3-4086-99F5-B87C5847A071}"/>
          </ac:spMkLst>
        </pc:spChg>
        <pc:graphicFrameChg chg="add mod modGraphic">
          <ac:chgData name="Razzaq, Fatima (EOHLC)" userId="cde9a7e3-8673-4b79-b8f3-7056c8fe4543" providerId="ADAL" clId="{2BE32C07-9CB0-4148-B742-A8AFEB03EB3A}" dt="2025-10-04T01:05:06.550" v="1483" actId="403"/>
          <ac:graphicFrameMkLst>
            <pc:docMk/>
            <pc:sldMk cId="599361916" sldId="299"/>
            <ac:graphicFrameMk id="5" creationId="{5C481FF5-26D2-7734-4D02-4C9D1F1DD6C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49F7-49A1-8476-EBF528CDD70F}"/>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9F7-49A1-8476-EBF528CDD70F}"/>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49F7-49A1-8476-EBF528CDD70F}"/>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9F7-49A1-8476-EBF528CDD70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Formula Funding</c:v>
                </c:pt>
                <c:pt idx="1">
                  <c:v>Special Awards</c:v>
                </c:pt>
                <c:pt idx="2">
                  <c:v>Competitive Awards</c:v>
                </c:pt>
                <c:pt idx="3">
                  <c:v>Admin</c:v>
                </c:pt>
              </c:strCache>
            </c:strRef>
          </c:cat>
          <c:val>
            <c:numRef>
              <c:f>Sheet1!$B$2:$B$5</c:f>
              <c:numCache>
                <c:formatCode>General</c:formatCode>
                <c:ptCount val="4"/>
                <c:pt idx="0" formatCode="#,##0">
                  <c:v>52500000</c:v>
                </c:pt>
                <c:pt idx="1">
                  <c:v>8406079</c:v>
                </c:pt>
                <c:pt idx="2" formatCode="#,##0">
                  <c:v>20570000</c:v>
                </c:pt>
                <c:pt idx="3" formatCode="#,##0">
                  <c:v>9050000</c:v>
                </c:pt>
              </c:numCache>
            </c:numRef>
          </c:val>
          <c:extLst>
            <c:ext xmlns:c16="http://schemas.microsoft.com/office/drawing/2014/chart" uri="{C3380CC4-5D6E-409C-BE32-E72D297353CC}">
              <c16:uniqueId val="{00000000-49F7-49A1-8476-EBF528CDD70F}"/>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73FD7-B325-4BFF-ACB0-186510B96C6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5CF848-940C-43FD-8A9D-A9F182B7A029}">
      <dgm:prSet/>
      <dgm:spPr/>
      <dgm:t>
        <a:bodyPr/>
        <a:lstStyle/>
        <a:p>
          <a:r>
            <a:rPr lang="en-US"/>
            <a:t>The annual plan is a required report compiled by the LHA on an annual basis </a:t>
          </a:r>
        </a:p>
      </dgm:t>
    </dgm:pt>
    <dgm:pt modelId="{B59762AF-388E-4C6C-BACD-CE8ECC2772F7}" type="parTrans" cxnId="{7A55E015-957A-40D0-8BE1-890EA1CD8BDE}">
      <dgm:prSet/>
      <dgm:spPr/>
      <dgm:t>
        <a:bodyPr/>
        <a:lstStyle/>
        <a:p>
          <a:endParaRPr lang="en-US"/>
        </a:p>
      </dgm:t>
    </dgm:pt>
    <dgm:pt modelId="{84E60463-D577-4C73-8379-AEAFAD7D5571}" type="sibTrans" cxnId="{7A55E015-957A-40D0-8BE1-890EA1CD8BDE}">
      <dgm:prSet/>
      <dgm:spPr/>
      <dgm:t>
        <a:bodyPr/>
        <a:lstStyle/>
        <a:p>
          <a:endParaRPr lang="en-US"/>
        </a:p>
      </dgm:t>
    </dgm:pt>
    <dgm:pt modelId="{70F89136-2208-4488-92FC-00F9A71ADCC3}">
      <dgm:prSet/>
      <dgm:spPr/>
      <dgm:t>
        <a:bodyPr/>
        <a:lstStyle/>
        <a:p>
          <a:r>
            <a:rPr lang="en-US"/>
            <a:t>It includes:</a:t>
          </a:r>
        </a:p>
      </dgm:t>
    </dgm:pt>
    <dgm:pt modelId="{1237A89A-14B6-4B76-B9C0-29D1E192D012}" type="parTrans" cxnId="{349BC631-2297-415B-A801-F4AA0D9982FC}">
      <dgm:prSet/>
      <dgm:spPr/>
      <dgm:t>
        <a:bodyPr/>
        <a:lstStyle/>
        <a:p>
          <a:endParaRPr lang="en-US"/>
        </a:p>
      </dgm:t>
    </dgm:pt>
    <dgm:pt modelId="{D81D9CBD-E171-4781-8491-454DA9FDB3FB}" type="sibTrans" cxnId="{349BC631-2297-415B-A801-F4AA0D9982FC}">
      <dgm:prSet/>
      <dgm:spPr/>
      <dgm:t>
        <a:bodyPr/>
        <a:lstStyle/>
        <a:p>
          <a:endParaRPr lang="en-US"/>
        </a:p>
      </dgm:t>
    </dgm:pt>
    <dgm:pt modelId="{C265B845-88A1-488B-AFF1-84637E3DA0A6}">
      <dgm:prSet custT="1"/>
      <dgm:spPr/>
      <dgm:t>
        <a:bodyPr/>
        <a:lstStyle/>
        <a:p>
          <a:pPr>
            <a:buFont typeface="Arial" panose="020B0604020202020204" pitchFamily="34" charset="0"/>
            <a:buChar char="•"/>
          </a:pPr>
          <a:r>
            <a:rPr lang="en-US" sz="1600" dirty="0"/>
            <a:t>1. A copy of the submitted CIP for that year </a:t>
          </a:r>
        </a:p>
      </dgm:t>
    </dgm:pt>
    <dgm:pt modelId="{94338CB2-C322-4CA6-930D-F43E58EA57E7}" type="parTrans" cxnId="{A0718472-34B9-493D-B7A4-36A52B8D73C1}">
      <dgm:prSet/>
      <dgm:spPr/>
      <dgm:t>
        <a:bodyPr/>
        <a:lstStyle/>
        <a:p>
          <a:endParaRPr lang="en-US"/>
        </a:p>
      </dgm:t>
    </dgm:pt>
    <dgm:pt modelId="{CA3A781C-A9D3-4E61-AD2E-038EF4E231C5}" type="sibTrans" cxnId="{A0718472-34B9-493D-B7A4-36A52B8D73C1}">
      <dgm:prSet/>
      <dgm:spPr/>
      <dgm:t>
        <a:bodyPr/>
        <a:lstStyle/>
        <a:p>
          <a:endParaRPr lang="en-US"/>
        </a:p>
      </dgm:t>
    </dgm:pt>
    <dgm:pt modelId="{F2661FA1-B9AB-4608-942D-75154B512AAB}">
      <dgm:prSet custT="1"/>
      <dgm:spPr/>
      <dgm:t>
        <a:bodyPr/>
        <a:lstStyle/>
        <a:p>
          <a:pPr>
            <a:buFont typeface="Arial" panose="020B0604020202020204" pitchFamily="34" charset="0"/>
            <a:buChar char="•"/>
          </a:pPr>
          <a:r>
            <a:rPr lang="en-US" sz="1600" dirty="0"/>
            <a:t>2. Copies of the LHA’s policies </a:t>
          </a:r>
        </a:p>
      </dgm:t>
    </dgm:pt>
    <dgm:pt modelId="{A948504E-A26E-480F-BD83-E9DAB7A9CF10}" type="parTrans" cxnId="{7ECEDCC8-8261-4CE4-A646-6494C2FE2A85}">
      <dgm:prSet/>
      <dgm:spPr/>
      <dgm:t>
        <a:bodyPr/>
        <a:lstStyle/>
        <a:p>
          <a:endParaRPr lang="en-US"/>
        </a:p>
      </dgm:t>
    </dgm:pt>
    <dgm:pt modelId="{88E7DE5C-48D7-445A-B62B-2BED6A9EEC59}" type="sibTrans" cxnId="{7ECEDCC8-8261-4CE4-A646-6494C2FE2A85}">
      <dgm:prSet/>
      <dgm:spPr/>
      <dgm:t>
        <a:bodyPr/>
        <a:lstStyle/>
        <a:p>
          <a:endParaRPr lang="en-US"/>
        </a:p>
      </dgm:t>
    </dgm:pt>
    <dgm:pt modelId="{89C0E1C7-58B4-45BC-8154-041978B41CFE}">
      <dgm:prSet custT="1"/>
      <dgm:spPr/>
      <dgm:t>
        <a:bodyPr/>
        <a:lstStyle/>
        <a:p>
          <a:pPr>
            <a:buFont typeface="Arial" panose="020B0604020202020204" pitchFamily="34" charset="0"/>
            <a:buChar char="•"/>
          </a:pPr>
          <a:r>
            <a:rPr lang="en-US" sz="1600" dirty="0"/>
            <a:t>3. Formal written responses by the LHA to any findings in their PMR or AUP</a:t>
          </a:r>
        </a:p>
      </dgm:t>
    </dgm:pt>
    <dgm:pt modelId="{4B404894-6E28-4350-9941-5D6A1E9EE508}" type="parTrans" cxnId="{08EF9022-5996-4FE5-AB55-BF6B0E4560CA}">
      <dgm:prSet/>
      <dgm:spPr/>
      <dgm:t>
        <a:bodyPr/>
        <a:lstStyle/>
        <a:p>
          <a:endParaRPr lang="en-US"/>
        </a:p>
      </dgm:t>
    </dgm:pt>
    <dgm:pt modelId="{3451E87D-E656-4380-9316-B571BF6CC0EA}" type="sibTrans" cxnId="{08EF9022-5996-4FE5-AB55-BF6B0E4560CA}">
      <dgm:prSet/>
      <dgm:spPr/>
      <dgm:t>
        <a:bodyPr/>
        <a:lstStyle/>
        <a:p>
          <a:endParaRPr lang="en-US"/>
        </a:p>
      </dgm:t>
    </dgm:pt>
    <dgm:pt modelId="{3D12F22A-06AD-4425-B8CE-7B322F700884}">
      <dgm:prSet/>
      <dgm:spPr/>
      <dgm:t>
        <a:bodyPr/>
        <a:lstStyle/>
        <a:p>
          <a:r>
            <a:rPr lang="en-US"/>
            <a:t>The annual plan is a publicly posted and accessible document</a:t>
          </a:r>
        </a:p>
      </dgm:t>
    </dgm:pt>
    <dgm:pt modelId="{AA659C12-703E-43FE-A68D-5AC9305AA1A9}" type="parTrans" cxnId="{549383E0-18A7-4EF1-A47C-138905D874C9}">
      <dgm:prSet/>
      <dgm:spPr/>
      <dgm:t>
        <a:bodyPr/>
        <a:lstStyle/>
        <a:p>
          <a:endParaRPr lang="en-US"/>
        </a:p>
      </dgm:t>
    </dgm:pt>
    <dgm:pt modelId="{82F08269-B9A1-4AF4-B3D8-10FCF731CF07}" type="sibTrans" cxnId="{549383E0-18A7-4EF1-A47C-138905D874C9}">
      <dgm:prSet/>
      <dgm:spPr/>
      <dgm:t>
        <a:bodyPr/>
        <a:lstStyle/>
        <a:p>
          <a:endParaRPr lang="en-US"/>
        </a:p>
      </dgm:t>
    </dgm:pt>
    <dgm:pt modelId="{6C36D631-5E88-4D44-889F-0A95F68794C9}" type="pres">
      <dgm:prSet presAssocID="{95D73FD7-B325-4BFF-ACB0-186510B96C6A}" presName="root" presStyleCnt="0">
        <dgm:presLayoutVars>
          <dgm:dir/>
          <dgm:resizeHandles val="exact"/>
        </dgm:presLayoutVars>
      </dgm:prSet>
      <dgm:spPr/>
    </dgm:pt>
    <dgm:pt modelId="{399845EA-5E6D-4E6E-A351-B83444EB98FB}" type="pres">
      <dgm:prSet presAssocID="{565CF848-940C-43FD-8A9D-A9F182B7A029}" presName="compNode" presStyleCnt="0"/>
      <dgm:spPr/>
    </dgm:pt>
    <dgm:pt modelId="{7D3179AC-5C6C-4ABF-9570-0B775A172D95}" type="pres">
      <dgm:prSet presAssocID="{565CF848-940C-43FD-8A9D-A9F182B7A029}" presName="bgRect" presStyleLbl="bgShp" presStyleIdx="0" presStyleCnt="3"/>
      <dgm:spPr/>
    </dgm:pt>
    <dgm:pt modelId="{F6BADFB4-17A8-4A2F-8867-EC1910630AB3}" type="pres">
      <dgm:prSet presAssocID="{565CF848-940C-43FD-8A9D-A9F182B7A0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8FB8F9D-A09B-4E4B-A17E-81BE10F3FCB3}" type="pres">
      <dgm:prSet presAssocID="{565CF848-940C-43FD-8A9D-A9F182B7A029}" presName="spaceRect" presStyleCnt="0"/>
      <dgm:spPr/>
    </dgm:pt>
    <dgm:pt modelId="{1051FA66-80B5-40AD-8150-A86D82D3D8CA}" type="pres">
      <dgm:prSet presAssocID="{565CF848-940C-43FD-8A9D-A9F182B7A029}" presName="parTx" presStyleLbl="revTx" presStyleIdx="0" presStyleCnt="4">
        <dgm:presLayoutVars>
          <dgm:chMax val="0"/>
          <dgm:chPref val="0"/>
        </dgm:presLayoutVars>
      </dgm:prSet>
      <dgm:spPr/>
    </dgm:pt>
    <dgm:pt modelId="{336579D1-B84A-43D3-9DE5-535276C12BF4}" type="pres">
      <dgm:prSet presAssocID="{84E60463-D577-4C73-8379-AEAFAD7D5571}" presName="sibTrans" presStyleCnt="0"/>
      <dgm:spPr/>
    </dgm:pt>
    <dgm:pt modelId="{44295538-D684-4740-8003-253A030F31D9}" type="pres">
      <dgm:prSet presAssocID="{70F89136-2208-4488-92FC-00F9A71ADCC3}" presName="compNode" presStyleCnt="0"/>
      <dgm:spPr/>
    </dgm:pt>
    <dgm:pt modelId="{8EDB0481-0DBB-4226-94EB-850E3B481E75}" type="pres">
      <dgm:prSet presAssocID="{70F89136-2208-4488-92FC-00F9A71ADCC3}" presName="bgRect" presStyleLbl="bgShp" presStyleIdx="1" presStyleCnt="3"/>
      <dgm:spPr/>
    </dgm:pt>
    <dgm:pt modelId="{0BAD5ACC-D4C6-4970-B4AC-EF409068B4D9}" type="pres">
      <dgm:prSet presAssocID="{70F89136-2208-4488-92FC-00F9A71ADC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AB70E37B-DA44-4CCF-8BB9-00146990D42D}" type="pres">
      <dgm:prSet presAssocID="{70F89136-2208-4488-92FC-00F9A71ADCC3}" presName="spaceRect" presStyleCnt="0"/>
      <dgm:spPr/>
    </dgm:pt>
    <dgm:pt modelId="{4EEF4A67-0DBB-413C-9C10-10721D22D70B}" type="pres">
      <dgm:prSet presAssocID="{70F89136-2208-4488-92FC-00F9A71ADCC3}" presName="parTx" presStyleLbl="revTx" presStyleIdx="1" presStyleCnt="4">
        <dgm:presLayoutVars>
          <dgm:chMax val="0"/>
          <dgm:chPref val="0"/>
        </dgm:presLayoutVars>
      </dgm:prSet>
      <dgm:spPr/>
    </dgm:pt>
    <dgm:pt modelId="{DB08D91A-BEAF-4A20-B495-B0FAFA324898}" type="pres">
      <dgm:prSet presAssocID="{70F89136-2208-4488-92FC-00F9A71ADCC3}" presName="desTx" presStyleLbl="revTx" presStyleIdx="2" presStyleCnt="4" custScaleX="153607" custLinFactNeighborX="-38702" custLinFactNeighborY="-2213">
        <dgm:presLayoutVars/>
      </dgm:prSet>
      <dgm:spPr/>
    </dgm:pt>
    <dgm:pt modelId="{5D98335C-F1A1-45C0-AE9C-E3266010631E}" type="pres">
      <dgm:prSet presAssocID="{D81D9CBD-E171-4781-8491-454DA9FDB3FB}" presName="sibTrans" presStyleCnt="0"/>
      <dgm:spPr/>
    </dgm:pt>
    <dgm:pt modelId="{B5E9412C-D80E-4852-92E3-E4FC87CE4F48}" type="pres">
      <dgm:prSet presAssocID="{3D12F22A-06AD-4425-B8CE-7B322F700884}" presName="compNode" presStyleCnt="0"/>
      <dgm:spPr/>
    </dgm:pt>
    <dgm:pt modelId="{6888B7DF-CB0F-4B08-956A-0428767DB16D}" type="pres">
      <dgm:prSet presAssocID="{3D12F22A-06AD-4425-B8CE-7B322F700884}" presName="bgRect" presStyleLbl="bgShp" presStyleIdx="2" presStyleCnt="3"/>
      <dgm:spPr/>
    </dgm:pt>
    <dgm:pt modelId="{CAC766DC-944F-477F-AE53-348617BB3D6C}" type="pres">
      <dgm:prSet presAssocID="{3D12F22A-06AD-4425-B8CE-7B322F7008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7D4F6C24-457B-4980-8207-E6EAAC00E6C8}" type="pres">
      <dgm:prSet presAssocID="{3D12F22A-06AD-4425-B8CE-7B322F700884}" presName="spaceRect" presStyleCnt="0"/>
      <dgm:spPr/>
    </dgm:pt>
    <dgm:pt modelId="{686210C9-9E5F-488C-93DF-E6E14DCBA246}" type="pres">
      <dgm:prSet presAssocID="{3D12F22A-06AD-4425-B8CE-7B322F700884}" presName="parTx" presStyleLbl="revTx" presStyleIdx="3" presStyleCnt="4">
        <dgm:presLayoutVars>
          <dgm:chMax val="0"/>
          <dgm:chPref val="0"/>
        </dgm:presLayoutVars>
      </dgm:prSet>
      <dgm:spPr/>
    </dgm:pt>
  </dgm:ptLst>
  <dgm:cxnLst>
    <dgm:cxn modelId="{7A55E015-957A-40D0-8BE1-890EA1CD8BDE}" srcId="{95D73FD7-B325-4BFF-ACB0-186510B96C6A}" destId="{565CF848-940C-43FD-8A9D-A9F182B7A029}" srcOrd="0" destOrd="0" parTransId="{B59762AF-388E-4C6C-BACD-CE8ECC2772F7}" sibTransId="{84E60463-D577-4C73-8379-AEAFAD7D5571}"/>
    <dgm:cxn modelId="{08EF9022-5996-4FE5-AB55-BF6B0E4560CA}" srcId="{70F89136-2208-4488-92FC-00F9A71ADCC3}" destId="{89C0E1C7-58B4-45BC-8154-041978B41CFE}" srcOrd="2" destOrd="0" parTransId="{4B404894-6E28-4350-9941-5D6A1E9EE508}" sibTransId="{3451E87D-E656-4380-9316-B571BF6CC0EA}"/>
    <dgm:cxn modelId="{349BC631-2297-415B-A801-F4AA0D9982FC}" srcId="{95D73FD7-B325-4BFF-ACB0-186510B96C6A}" destId="{70F89136-2208-4488-92FC-00F9A71ADCC3}" srcOrd="1" destOrd="0" parTransId="{1237A89A-14B6-4B76-B9C0-29D1E192D012}" sibTransId="{D81D9CBD-E171-4781-8491-454DA9FDB3FB}"/>
    <dgm:cxn modelId="{A0718472-34B9-493D-B7A4-36A52B8D73C1}" srcId="{70F89136-2208-4488-92FC-00F9A71ADCC3}" destId="{C265B845-88A1-488B-AFF1-84637E3DA0A6}" srcOrd="0" destOrd="0" parTransId="{94338CB2-C322-4CA6-930D-F43E58EA57E7}" sibTransId="{CA3A781C-A9D3-4E61-AD2E-038EF4E231C5}"/>
    <dgm:cxn modelId="{ACDBAB74-6F6E-4064-8BB8-C4086B31E2E4}" type="presOf" srcId="{89C0E1C7-58B4-45BC-8154-041978B41CFE}" destId="{DB08D91A-BEAF-4A20-B495-B0FAFA324898}" srcOrd="0" destOrd="2" presId="urn:microsoft.com/office/officeart/2018/2/layout/IconVerticalSolidList"/>
    <dgm:cxn modelId="{6C9ADD9A-3A0F-433D-AE77-770435E50CCE}" type="presOf" srcId="{C265B845-88A1-488B-AFF1-84637E3DA0A6}" destId="{DB08D91A-BEAF-4A20-B495-B0FAFA324898}" srcOrd="0" destOrd="0" presId="urn:microsoft.com/office/officeart/2018/2/layout/IconVerticalSolidList"/>
    <dgm:cxn modelId="{B001FBBE-A100-4C36-A98F-AE3C30882521}" type="presOf" srcId="{F2661FA1-B9AB-4608-942D-75154B512AAB}" destId="{DB08D91A-BEAF-4A20-B495-B0FAFA324898}" srcOrd="0" destOrd="1" presId="urn:microsoft.com/office/officeart/2018/2/layout/IconVerticalSolidList"/>
    <dgm:cxn modelId="{2E6057C0-743C-43A0-B9A7-95FA3B976701}" type="presOf" srcId="{565CF848-940C-43FD-8A9D-A9F182B7A029}" destId="{1051FA66-80B5-40AD-8150-A86D82D3D8CA}" srcOrd="0" destOrd="0" presId="urn:microsoft.com/office/officeart/2018/2/layout/IconVerticalSolidList"/>
    <dgm:cxn modelId="{7ECEDCC8-8261-4CE4-A646-6494C2FE2A85}" srcId="{70F89136-2208-4488-92FC-00F9A71ADCC3}" destId="{F2661FA1-B9AB-4608-942D-75154B512AAB}" srcOrd="1" destOrd="0" parTransId="{A948504E-A26E-480F-BD83-E9DAB7A9CF10}" sibTransId="{88E7DE5C-48D7-445A-B62B-2BED6A9EEC59}"/>
    <dgm:cxn modelId="{DC1AE9D2-FB1D-47EE-B29D-D188407E2DA2}" type="presOf" srcId="{3D12F22A-06AD-4425-B8CE-7B322F700884}" destId="{686210C9-9E5F-488C-93DF-E6E14DCBA246}" srcOrd="0" destOrd="0" presId="urn:microsoft.com/office/officeart/2018/2/layout/IconVerticalSolidList"/>
    <dgm:cxn modelId="{406F3ED9-EE13-43D2-9635-7F5D1C9584AB}" type="presOf" srcId="{70F89136-2208-4488-92FC-00F9A71ADCC3}" destId="{4EEF4A67-0DBB-413C-9C10-10721D22D70B}" srcOrd="0" destOrd="0" presId="urn:microsoft.com/office/officeart/2018/2/layout/IconVerticalSolidList"/>
    <dgm:cxn modelId="{549383E0-18A7-4EF1-A47C-138905D874C9}" srcId="{95D73FD7-B325-4BFF-ACB0-186510B96C6A}" destId="{3D12F22A-06AD-4425-B8CE-7B322F700884}" srcOrd="2" destOrd="0" parTransId="{AA659C12-703E-43FE-A68D-5AC9305AA1A9}" sibTransId="{82F08269-B9A1-4AF4-B3D8-10FCF731CF07}"/>
    <dgm:cxn modelId="{7FDBE3F8-049D-4306-9BF0-81BB9827F359}" type="presOf" srcId="{95D73FD7-B325-4BFF-ACB0-186510B96C6A}" destId="{6C36D631-5E88-4D44-889F-0A95F68794C9}" srcOrd="0" destOrd="0" presId="urn:microsoft.com/office/officeart/2018/2/layout/IconVerticalSolidList"/>
    <dgm:cxn modelId="{83995E58-A257-46A1-8857-FCDBBBB02915}" type="presParOf" srcId="{6C36D631-5E88-4D44-889F-0A95F68794C9}" destId="{399845EA-5E6D-4E6E-A351-B83444EB98FB}" srcOrd="0" destOrd="0" presId="urn:microsoft.com/office/officeart/2018/2/layout/IconVerticalSolidList"/>
    <dgm:cxn modelId="{CF26A67F-FC83-48DB-A979-EE0988C9AF40}" type="presParOf" srcId="{399845EA-5E6D-4E6E-A351-B83444EB98FB}" destId="{7D3179AC-5C6C-4ABF-9570-0B775A172D95}" srcOrd="0" destOrd="0" presId="urn:microsoft.com/office/officeart/2018/2/layout/IconVerticalSolidList"/>
    <dgm:cxn modelId="{7BE73B26-44B6-499E-B54A-36CB1D930FB4}" type="presParOf" srcId="{399845EA-5E6D-4E6E-A351-B83444EB98FB}" destId="{F6BADFB4-17A8-4A2F-8867-EC1910630AB3}" srcOrd="1" destOrd="0" presId="urn:microsoft.com/office/officeart/2018/2/layout/IconVerticalSolidList"/>
    <dgm:cxn modelId="{42D85F66-5974-4EBC-974F-97C9A493A055}" type="presParOf" srcId="{399845EA-5E6D-4E6E-A351-B83444EB98FB}" destId="{48FB8F9D-A09B-4E4B-A17E-81BE10F3FCB3}" srcOrd="2" destOrd="0" presId="urn:microsoft.com/office/officeart/2018/2/layout/IconVerticalSolidList"/>
    <dgm:cxn modelId="{E4ACD01E-7E87-493D-BB24-80B0B4529DE0}" type="presParOf" srcId="{399845EA-5E6D-4E6E-A351-B83444EB98FB}" destId="{1051FA66-80B5-40AD-8150-A86D82D3D8CA}" srcOrd="3" destOrd="0" presId="urn:microsoft.com/office/officeart/2018/2/layout/IconVerticalSolidList"/>
    <dgm:cxn modelId="{4DCACFF6-F93C-4FBC-B29A-04334D9ABBBE}" type="presParOf" srcId="{6C36D631-5E88-4D44-889F-0A95F68794C9}" destId="{336579D1-B84A-43D3-9DE5-535276C12BF4}" srcOrd="1" destOrd="0" presId="urn:microsoft.com/office/officeart/2018/2/layout/IconVerticalSolidList"/>
    <dgm:cxn modelId="{D0A741A8-3D41-4C8C-8947-DF18D19A0202}" type="presParOf" srcId="{6C36D631-5E88-4D44-889F-0A95F68794C9}" destId="{44295538-D684-4740-8003-253A030F31D9}" srcOrd="2" destOrd="0" presId="urn:microsoft.com/office/officeart/2018/2/layout/IconVerticalSolidList"/>
    <dgm:cxn modelId="{708B72B6-FEC9-458D-AFC2-D39F69D1C5B6}" type="presParOf" srcId="{44295538-D684-4740-8003-253A030F31D9}" destId="{8EDB0481-0DBB-4226-94EB-850E3B481E75}" srcOrd="0" destOrd="0" presId="urn:microsoft.com/office/officeart/2018/2/layout/IconVerticalSolidList"/>
    <dgm:cxn modelId="{C19915EA-3F06-449C-95A2-7D43EC1F0BCB}" type="presParOf" srcId="{44295538-D684-4740-8003-253A030F31D9}" destId="{0BAD5ACC-D4C6-4970-B4AC-EF409068B4D9}" srcOrd="1" destOrd="0" presId="urn:microsoft.com/office/officeart/2018/2/layout/IconVerticalSolidList"/>
    <dgm:cxn modelId="{4EA1697B-F7F6-4EA7-B955-43FF97B24232}" type="presParOf" srcId="{44295538-D684-4740-8003-253A030F31D9}" destId="{AB70E37B-DA44-4CCF-8BB9-00146990D42D}" srcOrd="2" destOrd="0" presId="urn:microsoft.com/office/officeart/2018/2/layout/IconVerticalSolidList"/>
    <dgm:cxn modelId="{5E6A1BF9-44D1-40BC-819E-79B4110741FC}" type="presParOf" srcId="{44295538-D684-4740-8003-253A030F31D9}" destId="{4EEF4A67-0DBB-413C-9C10-10721D22D70B}" srcOrd="3" destOrd="0" presId="urn:microsoft.com/office/officeart/2018/2/layout/IconVerticalSolidList"/>
    <dgm:cxn modelId="{B5CD8BF0-7D9D-4C5C-A562-C7C4107EA465}" type="presParOf" srcId="{44295538-D684-4740-8003-253A030F31D9}" destId="{DB08D91A-BEAF-4A20-B495-B0FAFA324898}" srcOrd="4" destOrd="0" presId="urn:microsoft.com/office/officeart/2018/2/layout/IconVerticalSolidList"/>
    <dgm:cxn modelId="{EB4B69B2-CA10-413F-8BE7-7AEFBA0A627E}" type="presParOf" srcId="{6C36D631-5E88-4D44-889F-0A95F68794C9}" destId="{5D98335C-F1A1-45C0-AE9C-E3266010631E}" srcOrd="3" destOrd="0" presId="urn:microsoft.com/office/officeart/2018/2/layout/IconVerticalSolidList"/>
    <dgm:cxn modelId="{14E16EFB-C6A9-4969-A052-2B1E53749C98}" type="presParOf" srcId="{6C36D631-5E88-4D44-889F-0A95F68794C9}" destId="{B5E9412C-D80E-4852-92E3-E4FC87CE4F48}" srcOrd="4" destOrd="0" presId="urn:microsoft.com/office/officeart/2018/2/layout/IconVerticalSolidList"/>
    <dgm:cxn modelId="{E7AF160C-D922-4DE7-85DC-A87E09DBE403}" type="presParOf" srcId="{B5E9412C-D80E-4852-92E3-E4FC87CE4F48}" destId="{6888B7DF-CB0F-4B08-956A-0428767DB16D}" srcOrd="0" destOrd="0" presId="urn:microsoft.com/office/officeart/2018/2/layout/IconVerticalSolidList"/>
    <dgm:cxn modelId="{9D9E5F6B-DF7F-48D7-B060-1EC17BA66D43}" type="presParOf" srcId="{B5E9412C-D80E-4852-92E3-E4FC87CE4F48}" destId="{CAC766DC-944F-477F-AE53-348617BB3D6C}" srcOrd="1" destOrd="0" presId="urn:microsoft.com/office/officeart/2018/2/layout/IconVerticalSolidList"/>
    <dgm:cxn modelId="{91898B5A-4116-43ED-8501-F676DBEC136C}" type="presParOf" srcId="{B5E9412C-D80E-4852-92E3-E4FC87CE4F48}" destId="{7D4F6C24-457B-4980-8207-E6EAAC00E6C8}" srcOrd="2" destOrd="0" presId="urn:microsoft.com/office/officeart/2018/2/layout/IconVerticalSolidList"/>
    <dgm:cxn modelId="{87F8B458-88BF-4891-BD83-211B5B343D40}" type="presParOf" srcId="{B5E9412C-D80E-4852-92E3-E4FC87CE4F48}" destId="{686210C9-9E5F-488C-93DF-E6E14DCBA2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179AC-5C6C-4ABF-9570-0B775A172D95}">
      <dsp:nvSpPr>
        <dsp:cNvPr id="0" name=""/>
        <dsp:cNvSpPr/>
      </dsp:nvSpPr>
      <dsp:spPr>
        <a:xfrm>
          <a:off x="-249669" y="8955"/>
          <a:ext cx="6797675" cy="16091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BADFB4-17A8-4A2F-8867-EC1910630AB3}">
      <dsp:nvSpPr>
        <dsp:cNvPr id="0" name=""/>
        <dsp:cNvSpPr/>
      </dsp:nvSpPr>
      <dsp:spPr>
        <a:xfrm>
          <a:off x="237096" y="371012"/>
          <a:ext cx="885028" cy="8850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51FA66-80B5-40AD-8150-A86D82D3D8CA}">
      <dsp:nvSpPr>
        <dsp:cNvPr id="0" name=""/>
        <dsp:cNvSpPr/>
      </dsp:nvSpPr>
      <dsp:spPr>
        <a:xfrm>
          <a:off x="1608890" y="8955"/>
          <a:ext cx="4935479" cy="160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01" tIns="170301" rIns="170301" bIns="170301" numCol="1" spcCol="1270" anchor="ctr" anchorCtr="0">
          <a:noAutofit/>
        </a:bodyPr>
        <a:lstStyle/>
        <a:p>
          <a:pPr marL="0" lvl="0" indent="0" algn="l" defTabSz="1111250">
            <a:lnSpc>
              <a:spcPct val="90000"/>
            </a:lnSpc>
            <a:spcBef>
              <a:spcPct val="0"/>
            </a:spcBef>
            <a:spcAft>
              <a:spcPct val="35000"/>
            </a:spcAft>
            <a:buNone/>
          </a:pPr>
          <a:r>
            <a:rPr lang="en-US" sz="2500" kern="1200"/>
            <a:t>The annual plan is a required report compiled by the LHA on an annual basis </a:t>
          </a:r>
        </a:p>
      </dsp:txBody>
      <dsp:txXfrm>
        <a:off x="1608890" y="8955"/>
        <a:ext cx="4935479" cy="1609142"/>
      </dsp:txXfrm>
    </dsp:sp>
    <dsp:sp modelId="{8EDB0481-0DBB-4226-94EB-850E3B481E75}">
      <dsp:nvSpPr>
        <dsp:cNvPr id="0" name=""/>
        <dsp:cNvSpPr/>
      </dsp:nvSpPr>
      <dsp:spPr>
        <a:xfrm>
          <a:off x="-249669" y="2020384"/>
          <a:ext cx="6797675" cy="16091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AD5ACC-D4C6-4970-B4AC-EF409068B4D9}">
      <dsp:nvSpPr>
        <dsp:cNvPr id="0" name=""/>
        <dsp:cNvSpPr/>
      </dsp:nvSpPr>
      <dsp:spPr>
        <a:xfrm>
          <a:off x="237096" y="2382441"/>
          <a:ext cx="885028" cy="8850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EF4A67-0DBB-413C-9C10-10721D22D70B}">
      <dsp:nvSpPr>
        <dsp:cNvPr id="0" name=""/>
        <dsp:cNvSpPr/>
      </dsp:nvSpPr>
      <dsp:spPr>
        <a:xfrm>
          <a:off x="1608890" y="2020384"/>
          <a:ext cx="3058953" cy="160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01" tIns="170301" rIns="170301" bIns="170301" numCol="1" spcCol="1270" anchor="ctr" anchorCtr="0">
          <a:noAutofit/>
        </a:bodyPr>
        <a:lstStyle/>
        <a:p>
          <a:pPr marL="0" lvl="0" indent="0" algn="l" defTabSz="1111250">
            <a:lnSpc>
              <a:spcPct val="90000"/>
            </a:lnSpc>
            <a:spcBef>
              <a:spcPct val="0"/>
            </a:spcBef>
            <a:spcAft>
              <a:spcPct val="35000"/>
            </a:spcAft>
            <a:buNone/>
          </a:pPr>
          <a:r>
            <a:rPr lang="en-US" sz="2500" kern="1200"/>
            <a:t>It includes:</a:t>
          </a:r>
        </a:p>
      </dsp:txBody>
      <dsp:txXfrm>
        <a:off x="1608890" y="2020384"/>
        <a:ext cx="3058953" cy="1609142"/>
      </dsp:txXfrm>
    </dsp:sp>
    <dsp:sp modelId="{DB08D91A-BEAF-4A20-B495-B0FAFA324898}">
      <dsp:nvSpPr>
        <dsp:cNvPr id="0" name=""/>
        <dsp:cNvSpPr/>
      </dsp:nvSpPr>
      <dsp:spPr>
        <a:xfrm>
          <a:off x="3438616" y="1984774"/>
          <a:ext cx="2882475" cy="160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01" tIns="170301" rIns="170301" bIns="170301"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t>1. A copy of the submitted CIP for that year </a:t>
          </a:r>
        </a:p>
        <a:p>
          <a:pPr marL="0" lvl="0" indent="0" algn="l" defTabSz="711200">
            <a:lnSpc>
              <a:spcPct val="90000"/>
            </a:lnSpc>
            <a:spcBef>
              <a:spcPct val="0"/>
            </a:spcBef>
            <a:spcAft>
              <a:spcPct val="35000"/>
            </a:spcAft>
            <a:buFont typeface="Arial" panose="020B0604020202020204" pitchFamily="34" charset="0"/>
            <a:buNone/>
          </a:pPr>
          <a:r>
            <a:rPr lang="en-US" sz="1600" kern="1200" dirty="0"/>
            <a:t>2. Copies of the LHA’s policies </a:t>
          </a:r>
        </a:p>
        <a:p>
          <a:pPr marL="0" lvl="0" indent="0" algn="l" defTabSz="711200">
            <a:lnSpc>
              <a:spcPct val="90000"/>
            </a:lnSpc>
            <a:spcBef>
              <a:spcPct val="0"/>
            </a:spcBef>
            <a:spcAft>
              <a:spcPct val="35000"/>
            </a:spcAft>
            <a:buFont typeface="Arial" panose="020B0604020202020204" pitchFamily="34" charset="0"/>
            <a:buNone/>
          </a:pPr>
          <a:r>
            <a:rPr lang="en-US" sz="1600" kern="1200" dirty="0"/>
            <a:t>3. Formal written responses by the LHA to any findings in their PMR or AUP</a:t>
          </a:r>
        </a:p>
      </dsp:txBody>
      <dsp:txXfrm>
        <a:off x="3438616" y="1984774"/>
        <a:ext cx="2882475" cy="1609142"/>
      </dsp:txXfrm>
    </dsp:sp>
    <dsp:sp modelId="{6888B7DF-CB0F-4B08-956A-0428767DB16D}">
      <dsp:nvSpPr>
        <dsp:cNvPr id="0" name=""/>
        <dsp:cNvSpPr/>
      </dsp:nvSpPr>
      <dsp:spPr>
        <a:xfrm>
          <a:off x="-249669" y="4031813"/>
          <a:ext cx="6797675" cy="16091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66DC-944F-477F-AE53-348617BB3D6C}">
      <dsp:nvSpPr>
        <dsp:cNvPr id="0" name=""/>
        <dsp:cNvSpPr/>
      </dsp:nvSpPr>
      <dsp:spPr>
        <a:xfrm>
          <a:off x="237096" y="4393870"/>
          <a:ext cx="885028" cy="8850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6210C9-9E5F-488C-93DF-E6E14DCBA246}">
      <dsp:nvSpPr>
        <dsp:cNvPr id="0" name=""/>
        <dsp:cNvSpPr/>
      </dsp:nvSpPr>
      <dsp:spPr>
        <a:xfrm>
          <a:off x="1608890" y="4031813"/>
          <a:ext cx="4935479" cy="160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01" tIns="170301" rIns="170301" bIns="170301" numCol="1" spcCol="1270" anchor="ctr" anchorCtr="0">
          <a:noAutofit/>
        </a:bodyPr>
        <a:lstStyle/>
        <a:p>
          <a:pPr marL="0" lvl="0" indent="0" algn="l" defTabSz="1111250">
            <a:lnSpc>
              <a:spcPct val="90000"/>
            </a:lnSpc>
            <a:spcBef>
              <a:spcPct val="0"/>
            </a:spcBef>
            <a:spcAft>
              <a:spcPct val="35000"/>
            </a:spcAft>
            <a:buNone/>
          </a:pPr>
          <a:r>
            <a:rPr lang="en-US" sz="2500" kern="1200"/>
            <a:t>The annual plan is a publicly posted and accessible document</a:t>
          </a:r>
        </a:p>
      </dsp:txBody>
      <dsp:txXfrm>
        <a:off x="1608890" y="4031813"/>
        <a:ext cx="4935479" cy="16091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05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4484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2303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8175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14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428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1517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3082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10/3/2025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9393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DE6118-2437-4B30-8E3C-4D2BE6020583}" type="datetimeFigureOut">
              <a:rPr lang="en-US" smtClean="0"/>
              <a:pPr/>
              <a:t>10/3/2025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0610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2716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10/3/2025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52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EOHLC Funding and Oversight of Public Housing</a:t>
            </a:r>
          </a:p>
        </p:txBody>
      </p:sp>
      <p:sp>
        <p:nvSpPr>
          <p:cNvPr id="3" name="Subtitle 2"/>
          <p:cNvSpPr>
            <a:spLocks noGrp="1"/>
          </p:cNvSpPr>
          <p:nvPr>
            <p:ph type="subTitle" idx="1"/>
          </p:nvPr>
        </p:nvSpPr>
        <p:spPr/>
        <p:txBody>
          <a:bodyPr/>
          <a:lstStyle/>
          <a:p>
            <a:r>
              <a:rPr lang="en-US" dirty="0"/>
              <a:t>Fatima Razzaq, EOHLC</a:t>
            </a:r>
          </a:p>
        </p:txBody>
      </p:sp>
    </p:spTree>
    <p:extLst>
      <p:ext uri="{BB962C8B-B14F-4D97-AF65-F5344CB8AC3E}">
        <p14:creationId xmlns:p14="http://schemas.microsoft.com/office/powerpoint/2010/main" val="421878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9D89-D808-91B7-5BF3-64DBE40548EA}"/>
              </a:ext>
            </a:extLst>
          </p:cNvPr>
          <p:cNvSpPr>
            <a:spLocks noGrp="1"/>
          </p:cNvSpPr>
          <p:nvPr>
            <p:ph type="title"/>
          </p:nvPr>
        </p:nvSpPr>
        <p:spPr/>
        <p:txBody>
          <a:bodyPr/>
          <a:lstStyle/>
          <a:p>
            <a:r>
              <a:rPr lang="en-US" dirty="0"/>
              <a:t>Periodic Monitoring Reports- PMR</a:t>
            </a:r>
          </a:p>
        </p:txBody>
      </p:sp>
      <p:sp>
        <p:nvSpPr>
          <p:cNvPr id="3" name="Content Placeholder 2">
            <a:extLst>
              <a:ext uri="{FF2B5EF4-FFF2-40B4-BE49-F238E27FC236}">
                <a16:creationId xmlns:a16="http://schemas.microsoft.com/office/drawing/2014/main" id="{7D79226D-EF3A-67E7-2804-A0DD89E9B2B9}"/>
              </a:ext>
            </a:extLst>
          </p:cNvPr>
          <p:cNvSpPr>
            <a:spLocks noGrp="1"/>
          </p:cNvSpPr>
          <p:nvPr>
            <p:ph idx="1"/>
          </p:nvPr>
        </p:nvSpPr>
        <p:spPr/>
        <p:txBody>
          <a:bodyPr/>
          <a:lstStyle/>
          <a:p>
            <a:pPr>
              <a:buFont typeface="Wingdings" panose="05000000000000000000" pitchFamily="2" charset="2"/>
              <a:buChar char="§"/>
            </a:pPr>
            <a:r>
              <a:rPr lang="en-US" dirty="0"/>
              <a:t>LHAs are assessed on a biannual basis on their </a:t>
            </a:r>
          </a:p>
          <a:p>
            <a:pPr lvl="1">
              <a:buFont typeface="Wingdings" panose="05000000000000000000" pitchFamily="2" charset="2"/>
              <a:buChar char="§"/>
            </a:pPr>
            <a:r>
              <a:rPr lang="en-US" dirty="0"/>
              <a:t>Administrative operations </a:t>
            </a:r>
          </a:p>
          <a:p>
            <a:pPr lvl="1">
              <a:buFont typeface="Wingdings" panose="05000000000000000000" pitchFamily="2" charset="2"/>
              <a:buChar char="§"/>
            </a:pPr>
            <a:r>
              <a:rPr lang="en-US" dirty="0"/>
              <a:t>Maintenance operations </a:t>
            </a:r>
          </a:p>
          <a:p>
            <a:pPr lvl="1">
              <a:buFont typeface="Wingdings" panose="05000000000000000000" pitchFamily="2" charset="2"/>
              <a:buChar char="§"/>
            </a:pPr>
            <a:endParaRPr lang="en-US" dirty="0"/>
          </a:p>
          <a:p>
            <a:pPr lvl="1">
              <a:buFont typeface="Wingdings" panose="05000000000000000000" pitchFamily="2" charset="2"/>
              <a:buChar char="§"/>
            </a:pPr>
            <a:r>
              <a:rPr lang="en-US" dirty="0"/>
              <a:t>These assessments are scored, LHAs receiving scores below a 65 are considered failing and receive a “strike” </a:t>
            </a:r>
          </a:p>
          <a:p>
            <a:pPr lvl="1">
              <a:buFont typeface="Wingdings" panose="05000000000000000000" pitchFamily="2" charset="2"/>
              <a:buChar char="§"/>
            </a:pPr>
            <a:r>
              <a:rPr lang="en-US" dirty="0"/>
              <a:t>If an LHA receives a strike, they are assessed again within a year and must create a corrective action plan that details how they will address the noted issues </a:t>
            </a:r>
          </a:p>
          <a:p>
            <a:pPr lvl="1">
              <a:buFont typeface="Wingdings" panose="05000000000000000000" pitchFamily="2" charset="2"/>
              <a:buChar char="§"/>
            </a:pPr>
            <a:r>
              <a:rPr lang="en-US" dirty="0"/>
              <a:t>LHAs that receive 3 strikes are deemed “Chronically Poor Performing” and EOHLC may appoint a Chief Administrative Financial Officer to come in and run operations in place of the Executive Director </a:t>
            </a:r>
          </a:p>
        </p:txBody>
      </p:sp>
    </p:spTree>
    <p:extLst>
      <p:ext uri="{BB962C8B-B14F-4D97-AF65-F5344CB8AC3E}">
        <p14:creationId xmlns:p14="http://schemas.microsoft.com/office/powerpoint/2010/main" val="144627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9E580-E1D4-35FA-57F1-FCBE867FB313}"/>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dirty="0">
                <a:solidFill>
                  <a:schemeClr val="tx1">
                    <a:lumMod val="85000"/>
                    <a:lumOff val="15000"/>
                  </a:schemeClr>
                </a:solidFill>
              </a:rPr>
              <a:t>PMR: Admin  </a:t>
            </a:r>
          </a:p>
        </p:txBody>
      </p:sp>
      <p:pic>
        <p:nvPicPr>
          <p:cNvPr id="5" name="Content Placeholder 4">
            <a:extLst>
              <a:ext uri="{FF2B5EF4-FFF2-40B4-BE49-F238E27FC236}">
                <a16:creationId xmlns:a16="http://schemas.microsoft.com/office/drawing/2014/main" id="{54869642-AF9B-A76E-AD5A-573196D5343C}"/>
              </a:ext>
            </a:extLst>
          </p:cNvPr>
          <p:cNvPicPr>
            <a:picLocks noGrp="1" noChangeAspect="1"/>
          </p:cNvPicPr>
          <p:nvPr>
            <p:ph idx="1"/>
          </p:nvPr>
        </p:nvPicPr>
        <p:blipFill>
          <a:blip r:embed="rId2"/>
          <a:stretch>
            <a:fillRect/>
          </a:stretch>
        </p:blipFill>
        <p:spPr>
          <a:xfrm>
            <a:off x="829361" y="640081"/>
            <a:ext cx="6521493" cy="505415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15710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CCE393-F7AE-0DCC-05BA-235645A255D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PMR: Maintenance </a:t>
            </a:r>
          </a:p>
        </p:txBody>
      </p:sp>
      <p:pic>
        <p:nvPicPr>
          <p:cNvPr id="5" name="Content Placeholder 4">
            <a:extLst>
              <a:ext uri="{FF2B5EF4-FFF2-40B4-BE49-F238E27FC236}">
                <a16:creationId xmlns:a16="http://schemas.microsoft.com/office/drawing/2014/main" id="{C22F8CFB-8853-DDAA-571B-FA94247F5F05}"/>
              </a:ext>
            </a:extLst>
          </p:cNvPr>
          <p:cNvPicPr>
            <a:picLocks noGrp="1" noChangeAspect="1"/>
          </p:cNvPicPr>
          <p:nvPr>
            <p:ph idx="1"/>
          </p:nvPr>
        </p:nvPicPr>
        <p:blipFill>
          <a:blip r:embed="rId2"/>
          <a:stretch>
            <a:fillRect/>
          </a:stretch>
        </p:blipFill>
        <p:spPr>
          <a:xfrm>
            <a:off x="351421" y="1317117"/>
            <a:ext cx="7789689" cy="3875369"/>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5110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5FE820-9EA1-C85A-CAFB-05FDA36632B5}"/>
              </a:ext>
            </a:extLst>
          </p:cNvPr>
          <p:cNvSpPr>
            <a:spLocks noGrp="1"/>
          </p:cNvSpPr>
          <p:nvPr>
            <p:ph type="title"/>
          </p:nvPr>
        </p:nvSpPr>
        <p:spPr>
          <a:xfrm>
            <a:off x="965030" y="963997"/>
            <a:ext cx="3254691" cy="4938361"/>
          </a:xfrm>
        </p:spPr>
        <p:txBody>
          <a:bodyPr anchor="ctr">
            <a:normAutofit/>
          </a:bodyPr>
          <a:lstStyle/>
          <a:p>
            <a:pPr algn="r"/>
            <a:r>
              <a:rPr lang="en-US" sz="4400"/>
              <a:t>Agreed Upon Procedures (AUP)</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2F5D4C-81D2-24D7-67CE-9805BAEDBB88}"/>
              </a:ext>
            </a:extLst>
          </p:cNvPr>
          <p:cNvSpPr>
            <a:spLocks noGrp="1"/>
          </p:cNvSpPr>
          <p:nvPr>
            <p:ph idx="1"/>
          </p:nvPr>
        </p:nvSpPr>
        <p:spPr>
          <a:xfrm>
            <a:off x="5134882" y="963507"/>
            <a:ext cx="6135097" cy="4938851"/>
          </a:xfrm>
        </p:spPr>
        <p:txBody>
          <a:bodyPr anchor="ctr">
            <a:normAutofit/>
          </a:bodyPr>
          <a:lstStyle/>
          <a:p>
            <a:pPr>
              <a:buFont typeface="Wingdings" panose="05000000000000000000" pitchFamily="2" charset="2"/>
              <a:buChar char="§"/>
            </a:pPr>
            <a:r>
              <a:rPr lang="en-US" sz="1800"/>
              <a:t>Biannual audits of housing authority finances and procurement procedures</a:t>
            </a:r>
          </a:p>
          <a:p>
            <a:pPr>
              <a:buFont typeface="Wingdings" panose="05000000000000000000" pitchFamily="2" charset="2"/>
              <a:buChar char="§"/>
            </a:pPr>
            <a:r>
              <a:rPr lang="en-US" sz="1800"/>
              <a:t>These are completed by CPA Firms </a:t>
            </a:r>
          </a:p>
          <a:p>
            <a:pPr>
              <a:buFont typeface="Wingdings" panose="05000000000000000000" pitchFamily="2" charset="2"/>
              <a:buChar char="§"/>
            </a:pPr>
            <a:r>
              <a:rPr lang="en-US" sz="1800"/>
              <a:t>AUPs with failing scores also contribute to an LHA’s strike count</a:t>
            </a:r>
          </a:p>
        </p:txBody>
      </p:sp>
    </p:spTree>
    <p:extLst>
      <p:ext uri="{BB962C8B-B14F-4D97-AF65-F5344CB8AC3E}">
        <p14:creationId xmlns:p14="http://schemas.microsoft.com/office/powerpoint/2010/main" val="1391745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B031C45-3783-BBD2-1C48-880C261CC78A}"/>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Annual Plan</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C481FF5-26D2-7734-4D02-4C9D1F1DD6CA}"/>
              </a:ext>
            </a:extLst>
          </p:cNvPr>
          <p:cNvGraphicFramePr>
            <a:graphicFrameLocks noGrp="1"/>
          </p:cNvGraphicFramePr>
          <p:nvPr>
            <p:ph idx="1"/>
            <p:extLst>
              <p:ext uri="{D42A27DB-BD31-4B8C-83A1-F6EECF244321}">
                <p14:modId xmlns:p14="http://schemas.microsoft.com/office/powerpoint/2010/main" val="214040832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36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a:t>
            </a:r>
          </a:p>
        </p:txBody>
      </p:sp>
    </p:spTree>
    <p:extLst>
      <p:ext uri="{BB962C8B-B14F-4D97-AF65-F5344CB8AC3E}">
        <p14:creationId xmlns:p14="http://schemas.microsoft.com/office/powerpoint/2010/main" val="118524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E234-B0BC-CC11-8C36-87B8573A9EBE}"/>
              </a:ext>
            </a:extLst>
          </p:cNvPr>
          <p:cNvSpPr>
            <a:spLocks noGrp="1"/>
          </p:cNvSpPr>
          <p:nvPr>
            <p:ph type="title"/>
          </p:nvPr>
        </p:nvSpPr>
        <p:spPr/>
        <p:txBody>
          <a:bodyPr/>
          <a:lstStyle/>
          <a:p>
            <a:r>
              <a:rPr lang="en-US" dirty="0"/>
              <a:t>Overview: Public Housing</a:t>
            </a:r>
          </a:p>
        </p:txBody>
      </p:sp>
      <p:sp>
        <p:nvSpPr>
          <p:cNvPr id="3" name="Content Placeholder 2">
            <a:extLst>
              <a:ext uri="{FF2B5EF4-FFF2-40B4-BE49-F238E27FC236}">
                <a16:creationId xmlns:a16="http://schemas.microsoft.com/office/drawing/2014/main" id="{56BB699C-8BE2-A21D-C604-F1D3FE72606A}"/>
              </a:ext>
            </a:extLst>
          </p:cNvPr>
          <p:cNvSpPr>
            <a:spLocks noGrp="1"/>
          </p:cNvSpPr>
          <p:nvPr>
            <p:ph idx="1"/>
          </p:nvPr>
        </p:nvSpPr>
        <p:spPr/>
        <p:txBody>
          <a:bodyPr/>
          <a:lstStyle/>
          <a:p>
            <a:pPr>
              <a:buFont typeface="Arial" panose="020B0604020202020204" pitchFamily="34" charset="0"/>
              <a:buChar char="•"/>
            </a:pPr>
            <a:r>
              <a:rPr lang="en-US" dirty="0"/>
              <a:t>Public Housing is affordable housing which is subsidized on both the development and operating side</a:t>
            </a:r>
          </a:p>
          <a:p>
            <a:pPr>
              <a:buFont typeface="Arial" panose="020B0604020202020204" pitchFamily="34" charset="0"/>
              <a:buChar char="•"/>
            </a:pPr>
            <a:r>
              <a:rPr lang="en-US" dirty="0"/>
              <a:t>There are two kinds of Public Housing: Federal and State</a:t>
            </a:r>
          </a:p>
          <a:p>
            <a:pPr>
              <a:buFont typeface="Arial" panose="020B0604020202020204" pitchFamily="34" charset="0"/>
              <a:buChar char="•"/>
            </a:pPr>
            <a:r>
              <a:rPr lang="en-US" dirty="0"/>
              <a:t>Every state in the country has Federal Public Housing </a:t>
            </a:r>
          </a:p>
          <a:p>
            <a:pPr>
              <a:buFont typeface="Arial" panose="020B0604020202020204" pitchFamily="34" charset="0"/>
              <a:buChar char="•"/>
            </a:pPr>
            <a:r>
              <a:rPr lang="en-US" dirty="0"/>
              <a:t>Only 4 states also have a state-aided portfolio, with the Massachusetts portfolio being the largest</a:t>
            </a:r>
          </a:p>
          <a:p>
            <a:pPr>
              <a:buFont typeface="Arial" panose="020B0604020202020204" pitchFamily="34" charset="0"/>
              <a:buChar char="•"/>
            </a:pPr>
            <a:r>
              <a:rPr lang="en-US" dirty="0"/>
              <a:t>Federal Public Housing is subsidized and overseen by HUD </a:t>
            </a:r>
          </a:p>
          <a:p>
            <a:pPr>
              <a:buFont typeface="Arial" panose="020B0604020202020204" pitchFamily="34" charset="0"/>
              <a:buChar char="•"/>
            </a:pPr>
            <a:r>
              <a:rPr lang="en-US" dirty="0"/>
              <a:t>State Public Housing is subsidized and overseen by EOHLC </a:t>
            </a:r>
          </a:p>
        </p:txBody>
      </p:sp>
    </p:spTree>
    <p:extLst>
      <p:ext uri="{BB962C8B-B14F-4D97-AF65-F5344CB8AC3E}">
        <p14:creationId xmlns:p14="http://schemas.microsoft.com/office/powerpoint/2010/main" val="172796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0324-6219-4D4F-97D9-E8C54BA1E655}"/>
              </a:ext>
            </a:extLst>
          </p:cNvPr>
          <p:cNvSpPr>
            <a:spLocks noGrp="1"/>
          </p:cNvSpPr>
          <p:nvPr>
            <p:ph type="title"/>
          </p:nvPr>
        </p:nvSpPr>
        <p:spPr/>
        <p:txBody>
          <a:bodyPr/>
          <a:lstStyle/>
          <a:p>
            <a:r>
              <a:rPr lang="en-US" dirty="0"/>
              <a:t>Housing Bond Bill</a:t>
            </a:r>
          </a:p>
        </p:txBody>
      </p:sp>
      <p:sp>
        <p:nvSpPr>
          <p:cNvPr id="3" name="Content Placeholder 2">
            <a:extLst>
              <a:ext uri="{FF2B5EF4-FFF2-40B4-BE49-F238E27FC236}">
                <a16:creationId xmlns:a16="http://schemas.microsoft.com/office/drawing/2014/main" id="{7B9A57AF-F223-4AF2-BE4E-AC2CC3298030}"/>
              </a:ext>
            </a:extLst>
          </p:cNvPr>
          <p:cNvSpPr>
            <a:spLocks noGrp="1"/>
          </p:cNvSpPr>
          <p:nvPr>
            <p:ph idx="1"/>
          </p:nvPr>
        </p:nvSpPr>
        <p:spPr/>
        <p:txBody>
          <a:bodyPr>
            <a:normAutofit/>
          </a:bodyPr>
          <a:lstStyle/>
          <a:p>
            <a:pPr>
              <a:buFont typeface="Wingdings" panose="05000000000000000000" pitchFamily="2" charset="2"/>
              <a:buChar char="§"/>
            </a:pPr>
            <a:r>
              <a:rPr lang="en-US" sz="2400" dirty="0"/>
              <a:t>What does a bond bill do? </a:t>
            </a:r>
          </a:p>
          <a:p>
            <a:pPr lvl="1">
              <a:buFont typeface="Wingdings" panose="05000000000000000000" pitchFamily="2" charset="2"/>
              <a:buChar char="§"/>
            </a:pPr>
            <a:r>
              <a:rPr lang="en-US" sz="2000" dirty="0"/>
              <a:t>Bond Bills are filed every 5 years</a:t>
            </a:r>
          </a:p>
          <a:p>
            <a:pPr lvl="1">
              <a:buFont typeface="Wingdings" panose="05000000000000000000" pitchFamily="2" charset="2"/>
              <a:buChar char="§"/>
            </a:pPr>
            <a:r>
              <a:rPr lang="en-US" sz="2000" dirty="0"/>
              <a:t>Authorizes a </a:t>
            </a:r>
            <a:r>
              <a:rPr lang="en-US" sz="2000" b="1" u="sng" dirty="0"/>
              <a:t>ceiling</a:t>
            </a:r>
            <a:r>
              <a:rPr lang="en-US" sz="2000" dirty="0"/>
              <a:t> of spending in capital programs, </a:t>
            </a:r>
            <a:r>
              <a:rPr lang="en-US" sz="2000" b="1" i="1" dirty="0"/>
              <a:t>not a minimum or a budget</a:t>
            </a:r>
          </a:p>
          <a:p>
            <a:pPr lvl="1">
              <a:buFont typeface="Wingdings" panose="05000000000000000000" pitchFamily="2" charset="2"/>
              <a:buChar char="§"/>
            </a:pPr>
            <a:r>
              <a:rPr lang="en-US" sz="2000" dirty="0"/>
              <a:t>Includes policy proposals as well </a:t>
            </a:r>
          </a:p>
          <a:p>
            <a:pPr lvl="1">
              <a:buFont typeface="Wingdings" panose="05000000000000000000" pitchFamily="2" charset="2"/>
              <a:buChar char="§"/>
            </a:pPr>
            <a:endParaRPr lang="en-US" sz="2000" dirty="0"/>
          </a:p>
          <a:p>
            <a:pPr>
              <a:buFont typeface="Wingdings" panose="05000000000000000000" pitchFamily="2" charset="2"/>
              <a:buChar char="§"/>
            </a:pPr>
            <a:r>
              <a:rPr lang="en-US" sz="2400" dirty="0"/>
              <a:t>IMPORTANT TO NOTE: </a:t>
            </a:r>
          </a:p>
          <a:p>
            <a:pPr lvl="1">
              <a:buFont typeface="Wingdings" panose="05000000000000000000" pitchFamily="2" charset="2"/>
              <a:buChar char="§"/>
            </a:pPr>
            <a:r>
              <a:rPr lang="en-US" sz="2000" dirty="0"/>
              <a:t>Our ultimate spending numbers are set by the Executive Office for Administration and Finance (A&amp;F), and may not reach the high amounts set in the bond bill. </a:t>
            </a:r>
          </a:p>
        </p:txBody>
      </p:sp>
    </p:spTree>
    <p:extLst>
      <p:ext uri="{BB962C8B-B14F-4D97-AF65-F5344CB8AC3E}">
        <p14:creationId xmlns:p14="http://schemas.microsoft.com/office/powerpoint/2010/main" val="35674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EOHLC Structure</a:t>
            </a:r>
          </a:p>
        </p:txBody>
      </p:sp>
      <p:sp>
        <p:nvSpPr>
          <p:cNvPr id="3" name="Content Placeholder 2"/>
          <p:cNvSpPr>
            <a:spLocks noGrp="1"/>
          </p:cNvSpPr>
          <p:nvPr>
            <p:ph idx="1"/>
          </p:nvPr>
        </p:nvSpPr>
        <p:spPr>
          <a:xfrm>
            <a:off x="1097280" y="1845734"/>
            <a:ext cx="10058400" cy="4187142"/>
          </a:xfrm>
        </p:spPr>
        <p:txBody>
          <a:bodyPr>
            <a:normAutofit/>
          </a:bodyPr>
          <a:lstStyle/>
          <a:p>
            <a:pPr>
              <a:buFont typeface="Wingdings" panose="05000000000000000000" pitchFamily="2" charset="2"/>
              <a:buChar char="§"/>
            </a:pPr>
            <a:r>
              <a:rPr lang="en-US" dirty="0"/>
              <a:t>EOHLC’s Division of Public Housing is split into two main Bureaus: </a:t>
            </a:r>
            <a:r>
              <a:rPr lang="en-US" u="sng" dirty="0"/>
              <a:t>Housing Management</a:t>
            </a:r>
            <a:r>
              <a:rPr lang="en-US" dirty="0"/>
              <a:t> and </a:t>
            </a:r>
            <a:r>
              <a:rPr lang="en-US" u="sng" dirty="0"/>
              <a:t>Housing Development and Construction</a:t>
            </a:r>
          </a:p>
          <a:p>
            <a:pPr>
              <a:buFont typeface="Wingdings" panose="05000000000000000000" pitchFamily="2" charset="2"/>
              <a:buChar char="§"/>
            </a:pPr>
            <a:r>
              <a:rPr lang="en-US" dirty="0"/>
              <a:t>The Bureau of Housing Development and Construction is made up of the following units:</a:t>
            </a:r>
          </a:p>
          <a:p>
            <a:pPr lvl="1">
              <a:buFont typeface="Wingdings" panose="05000000000000000000" pitchFamily="2" charset="2"/>
              <a:buChar char="§"/>
            </a:pPr>
            <a:r>
              <a:rPr lang="en-US" dirty="0"/>
              <a:t>Project Management </a:t>
            </a:r>
          </a:p>
          <a:p>
            <a:pPr lvl="1">
              <a:buFont typeface="Wingdings" panose="05000000000000000000" pitchFamily="2" charset="2"/>
              <a:buChar char="§"/>
            </a:pPr>
            <a:r>
              <a:rPr lang="en-US" dirty="0"/>
              <a:t>Architects and Engineers </a:t>
            </a:r>
          </a:p>
          <a:p>
            <a:pPr lvl="1">
              <a:buFont typeface="Wingdings" panose="05000000000000000000" pitchFamily="2" charset="2"/>
              <a:buChar char="§"/>
            </a:pPr>
            <a:r>
              <a:rPr lang="en-US" dirty="0"/>
              <a:t>Construction Advisors </a:t>
            </a:r>
          </a:p>
          <a:p>
            <a:pPr>
              <a:buFont typeface="Wingdings" panose="05000000000000000000" pitchFamily="2" charset="2"/>
              <a:buChar char="§"/>
            </a:pPr>
            <a:r>
              <a:rPr lang="en-US" dirty="0"/>
              <a:t>The Bureau of Housing Management is made up the following units: </a:t>
            </a:r>
          </a:p>
          <a:p>
            <a:pPr lvl="1">
              <a:buFont typeface="Wingdings" panose="05000000000000000000" pitchFamily="2" charset="2"/>
              <a:buChar char="§"/>
            </a:pPr>
            <a:r>
              <a:rPr lang="en-US" dirty="0"/>
              <a:t>Housing Management Specialists </a:t>
            </a:r>
          </a:p>
          <a:p>
            <a:pPr lvl="1">
              <a:buFont typeface="Wingdings" panose="05000000000000000000" pitchFamily="2" charset="2"/>
              <a:buChar char="§"/>
            </a:pPr>
            <a:r>
              <a:rPr lang="en-US" dirty="0" err="1"/>
              <a:t>Facilites</a:t>
            </a:r>
            <a:r>
              <a:rPr lang="en-US" dirty="0"/>
              <a:t> Management Specialists </a:t>
            </a:r>
          </a:p>
          <a:p>
            <a:pPr>
              <a:buFont typeface="Wingdings" panose="05000000000000000000" pitchFamily="2" charset="2"/>
              <a:buChar char="§"/>
            </a:pPr>
            <a:r>
              <a:rPr lang="en-US" dirty="0"/>
              <a:t>Every LHA has an assigned person from each unit dedicated to helping it implement capital projects. LHAs should be very familiar with their team and in constant contact throughout the lifespan of a project</a:t>
            </a:r>
          </a:p>
        </p:txBody>
      </p:sp>
    </p:spTree>
    <p:extLst>
      <p:ext uri="{BB962C8B-B14F-4D97-AF65-F5344CB8AC3E}">
        <p14:creationId xmlns:p14="http://schemas.microsoft.com/office/powerpoint/2010/main" val="295343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Regional Capital Assistance Teams (RCATS)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LHAs with under 500 state-aided public housing units may be a part of the RCAT program</a:t>
            </a:r>
          </a:p>
          <a:p>
            <a:pPr>
              <a:buFont typeface="Wingdings" panose="05000000000000000000" pitchFamily="2" charset="2"/>
              <a:buChar char="§"/>
            </a:pPr>
            <a:r>
              <a:rPr lang="en-US" dirty="0"/>
              <a:t>RCATs deploy an additional team to assist LHAs with implementing their capital projects under $150,000</a:t>
            </a:r>
          </a:p>
          <a:p>
            <a:pPr>
              <a:buFont typeface="Wingdings" panose="05000000000000000000" pitchFamily="2" charset="2"/>
              <a:buChar char="§"/>
            </a:pPr>
            <a:r>
              <a:rPr lang="en-US" dirty="0"/>
              <a:t>RCATs also help LHAs put together their CIPs</a:t>
            </a:r>
            <a:br>
              <a:rPr lang="en-US" dirty="0"/>
            </a:br>
            <a:r>
              <a:rPr lang="en-US" dirty="0"/>
              <a:t> and serve as a resource during the plan </a:t>
            </a:r>
            <a:br>
              <a:rPr lang="en-US" dirty="0"/>
            </a:br>
            <a:r>
              <a:rPr lang="en-US" dirty="0"/>
              <a:t>creation process </a:t>
            </a:r>
          </a:p>
          <a:p>
            <a:pPr>
              <a:buFont typeface="Wingdings" panose="05000000000000000000" pitchFamily="2" charset="2"/>
              <a:buChar char="§"/>
            </a:pPr>
            <a:r>
              <a:rPr lang="en-US" dirty="0"/>
              <a:t>There are 3 RCAT teams that each </a:t>
            </a:r>
            <a:br>
              <a:rPr lang="en-US" dirty="0"/>
            </a:br>
            <a:r>
              <a:rPr lang="en-US" dirty="0"/>
              <a:t>cover their own geographic area: </a:t>
            </a:r>
          </a:p>
        </p:txBody>
      </p:sp>
      <p:pic>
        <p:nvPicPr>
          <p:cNvPr id="4" name="Picture 3"/>
          <p:cNvPicPr>
            <a:picLocks noChangeAspect="1"/>
          </p:cNvPicPr>
          <p:nvPr/>
        </p:nvPicPr>
        <p:blipFill>
          <a:blip r:embed="rId2"/>
          <a:stretch>
            <a:fillRect/>
          </a:stretch>
        </p:blipFill>
        <p:spPr>
          <a:xfrm>
            <a:off x="5830009" y="2854690"/>
            <a:ext cx="5667623" cy="3440115"/>
          </a:xfrm>
          <a:prstGeom prst="rect">
            <a:avLst/>
          </a:prstGeom>
        </p:spPr>
      </p:pic>
    </p:spTree>
    <p:extLst>
      <p:ext uri="{BB962C8B-B14F-4D97-AF65-F5344CB8AC3E}">
        <p14:creationId xmlns:p14="http://schemas.microsoft.com/office/powerpoint/2010/main" val="1727140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EOHLC funding types</a:t>
            </a:r>
          </a:p>
        </p:txBody>
      </p:sp>
      <p:sp>
        <p:nvSpPr>
          <p:cNvPr id="3" name="Text Placeholder 2"/>
          <p:cNvSpPr>
            <a:spLocks noGrp="1"/>
          </p:cNvSpPr>
          <p:nvPr>
            <p:ph type="body" idx="1"/>
          </p:nvPr>
        </p:nvSpPr>
        <p:spPr/>
        <p:txBody>
          <a:bodyPr/>
          <a:lstStyle/>
          <a:p>
            <a:pPr algn="ctr"/>
            <a:r>
              <a:rPr lang="en-US" dirty="0"/>
              <a:t>Capital Funds</a:t>
            </a:r>
          </a:p>
        </p:txBody>
      </p:sp>
      <p:sp>
        <p:nvSpPr>
          <p:cNvPr id="4" name="Content Placeholder 3"/>
          <p:cNvSpPr>
            <a:spLocks noGrp="1"/>
          </p:cNvSpPr>
          <p:nvPr>
            <p:ph sz="half" idx="2"/>
          </p:nvPr>
        </p:nvSpPr>
        <p:spPr/>
        <p:txBody>
          <a:bodyPr/>
          <a:lstStyle/>
          <a:p>
            <a:pPr>
              <a:buFont typeface="Wingdings" panose="05000000000000000000" pitchFamily="2" charset="2"/>
              <a:buChar char="§"/>
            </a:pPr>
            <a:r>
              <a:rPr lang="en-US" dirty="0"/>
              <a:t>Capital funds support capital construction projects on the LHA’s buildings and sites. </a:t>
            </a:r>
          </a:p>
          <a:p>
            <a:pPr>
              <a:buFont typeface="Wingdings" panose="05000000000000000000" pitchFamily="2" charset="2"/>
              <a:buChar char="§"/>
            </a:pPr>
            <a:r>
              <a:rPr lang="en-US" dirty="0"/>
              <a:t>Examples of acceptable uses: </a:t>
            </a:r>
          </a:p>
          <a:p>
            <a:pPr lvl="1">
              <a:buFont typeface="Wingdings" panose="05000000000000000000" pitchFamily="2" charset="2"/>
              <a:buChar char="§"/>
            </a:pPr>
            <a:r>
              <a:rPr lang="en-US" dirty="0"/>
              <a:t>Roof replacements</a:t>
            </a:r>
          </a:p>
          <a:p>
            <a:pPr lvl="1">
              <a:buFont typeface="Wingdings" panose="05000000000000000000" pitchFamily="2" charset="2"/>
              <a:buChar char="§"/>
            </a:pPr>
            <a:r>
              <a:rPr lang="en-US" dirty="0"/>
              <a:t>Paving </a:t>
            </a:r>
          </a:p>
          <a:p>
            <a:pPr lvl="1">
              <a:buFont typeface="Wingdings" panose="05000000000000000000" pitchFamily="2" charset="2"/>
              <a:buChar char="§"/>
            </a:pPr>
            <a:r>
              <a:rPr lang="en-US" dirty="0"/>
              <a:t>Installation of new windows</a:t>
            </a:r>
          </a:p>
          <a:p>
            <a:pPr lvl="1">
              <a:buFont typeface="Wingdings" panose="05000000000000000000" pitchFamily="2" charset="2"/>
              <a:buChar char="§"/>
            </a:pPr>
            <a:r>
              <a:rPr lang="en-US" dirty="0"/>
              <a:t>Elevator repairs </a:t>
            </a:r>
          </a:p>
        </p:txBody>
      </p:sp>
      <p:sp>
        <p:nvSpPr>
          <p:cNvPr id="5" name="Text Placeholder 4"/>
          <p:cNvSpPr>
            <a:spLocks noGrp="1"/>
          </p:cNvSpPr>
          <p:nvPr>
            <p:ph type="body" sz="quarter" idx="3"/>
          </p:nvPr>
        </p:nvSpPr>
        <p:spPr/>
        <p:txBody>
          <a:bodyPr/>
          <a:lstStyle/>
          <a:p>
            <a:pPr algn="ctr"/>
            <a:r>
              <a:rPr lang="en-US" dirty="0"/>
              <a:t>Operating funds</a:t>
            </a:r>
          </a:p>
        </p:txBody>
      </p:sp>
      <p:sp>
        <p:nvSpPr>
          <p:cNvPr id="6" name="Content Placeholder 5"/>
          <p:cNvSpPr>
            <a:spLocks noGrp="1"/>
          </p:cNvSpPr>
          <p:nvPr>
            <p:ph sz="quarter" idx="4"/>
          </p:nvPr>
        </p:nvSpPr>
        <p:spPr/>
        <p:txBody>
          <a:bodyPr/>
          <a:lstStyle/>
          <a:p>
            <a:pPr>
              <a:buFont typeface="Wingdings" panose="05000000000000000000" pitchFamily="2" charset="2"/>
              <a:buChar char="§"/>
            </a:pPr>
            <a:r>
              <a:rPr lang="en-US" dirty="0"/>
              <a:t>Operating funds support the LHA’s day-to-day operations. </a:t>
            </a:r>
          </a:p>
          <a:p>
            <a:pPr>
              <a:buFont typeface="Wingdings" panose="05000000000000000000" pitchFamily="2" charset="2"/>
              <a:buChar char="§"/>
            </a:pPr>
            <a:r>
              <a:rPr lang="en-US" dirty="0"/>
              <a:t>Examples of acceptable uses: </a:t>
            </a:r>
          </a:p>
          <a:p>
            <a:pPr lvl="1">
              <a:buFont typeface="Wingdings" panose="05000000000000000000" pitchFamily="2" charset="2"/>
              <a:buChar char="§"/>
            </a:pPr>
            <a:r>
              <a:rPr lang="en-US" dirty="0"/>
              <a:t>Gutter cleaning </a:t>
            </a:r>
          </a:p>
          <a:p>
            <a:pPr lvl="1">
              <a:buFont typeface="Wingdings" panose="05000000000000000000" pitchFamily="2" charset="2"/>
              <a:buChar char="§"/>
            </a:pPr>
            <a:r>
              <a:rPr lang="en-US" dirty="0"/>
              <a:t>Maintenance upkeep</a:t>
            </a:r>
          </a:p>
          <a:p>
            <a:pPr lvl="1">
              <a:buFont typeface="Wingdings" panose="05000000000000000000" pitchFamily="2" charset="2"/>
              <a:buChar char="§"/>
            </a:pPr>
            <a:r>
              <a:rPr lang="en-US" dirty="0"/>
              <a:t> Snow removal </a:t>
            </a:r>
          </a:p>
          <a:p>
            <a:pPr lvl="1">
              <a:buFont typeface="Wingdings" panose="05000000000000000000" pitchFamily="2" charset="2"/>
              <a:buChar char="§"/>
            </a:pPr>
            <a:r>
              <a:rPr lang="en-US" dirty="0"/>
              <a:t>Office staff </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264263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Funding </a:t>
            </a:r>
          </a:p>
        </p:txBody>
      </p:sp>
      <p:sp>
        <p:nvSpPr>
          <p:cNvPr id="3" name="Content Placeholder 2"/>
          <p:cNvSpPr>
            <a:spLocks noGrp="1"/>
          </p:cNvSpPr>
          <p:nvPr>
            <p:ph idx="1"/>
          </p:nvPr>
        </p:nvSpPr>
        <p:spPr>
          <a:xfrm>
            <a:off x="1097279" y="1845734"/>
            <a:ext cx="10207359" cy="4178982"/>
          </a:xfrm>
        </p:spPr>
        <p:txBody>
          <a:bodyPr/>
          <a:lstStyle/>
          <a:p>
            <a:pPr>
              <a:buFont typeface="Wingdings" panose="05000000000000000000" pitchFamily="2" charset="2"/>
              <a:buChar char="§"/>
            </a:pPr>
            <a:r>
              <a:rPr lang="en-US" dirty="0"/>
              <a:t>Formula Funding is an LHA’s share of EOHLC’s bond cap, allocated on an annual basis. In fiscal year FY25 Formula Funding is budgeted for $67.5M </a:t>
            </a:r>
          </a:p>
          <a:p>
            <a:pPr>
              <a:buFont typeface="Wingdings" panose="05000000000000000000" pitchFamily="2" charset="2"/>
              <a:buChar char="§"/>
            </a:pPr>
            <a:r>
              <a:rPr lang="en-US" dirty="0"/>
              <a:t>The amount of Formula Funding that an LHA receives is based on their </a:t>
            </a:r>
            <a:r>
              <a:rPr lang="en-US" u="sng" dirty="0"/>
              <a:t>need</a:t>
            </a:r>
            <a:r>
              <a:rPr lang="en-US" dirty="0"/>
              <a:t> and </a:t>
            </a:r>
            <a:r>
              <a:rPr lang="en-US" u="sng" dirty="0"/>
              <a:t>size of their portfolio</a:t>
            </a:r>
            <a:r>
              <a:rPr lang="en-US" dirty="0"/>
              <a:t>. </a:t>
            </a:r>
          </a:p>
          <a:p>
            <a:pPr lvl="1">
              <a:buFont typeface="Wingdings" panose="05000000000000000000" pitchFamily="2" charset="2"/>
              <a:buChar char="§"/>
            </a:pPr>
            <a:r>
              <a:rPr lang="en-US" dirty="0"/>
              <a:t>Need is determined based on the condition of the LHA’s existing buildings as reported in CPS, our Capital Planning System. Every five years EOHLC procures a state-wide facility condition’s assessments to inform formula funding allocations. </a:t>
            </a:r>
          </a:p>
          <a:p>
            <a:pPr lvl="1">
              <a:buFont typeface="Wingdings" panose="05000000000000000000" pitchFamily="2" charset="2"/>
              <a:buChar char="§"/>
            </a:pPr>
            <a:r>
              <a:rPr lang="en-US" dirty="0"/>
              <a:t>CPS catalogues the condition of every building and site in the state housing portfolio. LHAs update CPS as projects are completed. </a:t>
            </a:r>
          </a:p>
          <a:p>
            <a:pPr>
              <a:buFont typeface="Wingdings" panose="05000000000000000000" pitchFamily="2" charset="2"/>
              <a:buChar char="§"/>
            </a:pPr>
            <a:r>
              <a:rPr lang="en-US" dirty="0"/>
              <a:t>A CIP will focus mostly on Formula Funding spending. LHAs program their formula funding allowance through CIPs, and apply for competitive funds through periodic grant rounds. </a:t>
            </a:r>
          </a:p>
        </p:txBody>
      </p:sp>
    </p:spTree>
    <p:extLst>
      <p:ext uri="{BB962C8B-B14F-4D97-AF65-F5344CB8AC3E}">
        <p14:creationId xmlns:p14="http://schemas.microsoft.com/office/powerpoint/2010/main" val="83961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516835"/>
            <a:ext cx="3084844" cy="5772840"/>
          </a:xfrm>
        </p:spPr>
        <p:txBody>
          <a:bodyPr anchor="ctr">
            <a:normAutofit/>
          </a:bodyPr>
          <a:lstStyle/>
          <a:p>
            <a:r>
              <a:rPr lang="en-US" sz="3600">
                <a:solidFill>
                  <a:srgbClr val="FFFFFF"/>
                </a:solidFill>
              </a:rPr>
              <a:t>Pieces of The Bond Cap Pie</a:t>
            </a:r>
          </a:p>
        </p:txBody>
      </p:sp>
      <p:sp>
        <p:nvSpPr>
          <p:cNvPr id="15" name="Rectangle 14">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88101001"/>
              </p:ext>
            </p:extLst>
          </p:nvPr>
        </p:nvGraphicFramePr>
        <p:xfrm>
          <a:off x="4741863" y="639763"/>
          <a:ext cx="6797675" cy="5649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508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Housing Innovations</a:t>
            </a:r>
            <a:endParaRPr lang="en-US" sz="3200" dirty="0"/>
          </a:p>
        </p:txBody>
      </p:sp>
      <p:sp>
        <p:nvSpPr>
          <p:cNvPr id="3" name="Content Placeholder 2"/>
          <p:cNvSpPr>
            <a:spLocks noGrp="1"/>
          </p:cNvSpPr>
          <p:nvPr>
            <p:ph idx="1"/>
          </p:nvPr>
        </p:nvSpPr>
        <p:spPr>
          <a:xfrm>
            <a:off x="1097280" y="1845733"/>
            <a:ext cx="10058400" cy="4300765"/>
          </a:xfrm>
        </p:spPr>
        <p:txBody>
          <a:bodyPr>
            <a:normAutofit/>
          </a:bodyPr>
          <a:lstStyle/>
          <a:p>
            <a:pPr>
              <a:buFont typeface="Wingdings" panose="05000000000000000000" pitchFamily="2" charset="2"/>
              <a:buChar char="§"/>
            </a:pPr>
            <a:r>
              <a:rPr lang="en-US" dirty="0"/>
              <a:t>PHI:  </a:t>
            </a:r>
          </a:p>
          <a:p>
            <a:pPr lvl="1">
              <a:buFont typeface="Wingdings" panose="05000000000000000000" pitchFamily="2" charset="2"/>
              <a:buChar char="§"/>
            </a:pPr>
            <a:r>
              <a:rPr lang="en-US" dirty="0"/>
              <a:t>Provides capital grants for the redevelopment of a state-aided public housing development as a mixed-income development with a 1-for-1 replacement of state-aided public housing and the development of new market rate and/or affordable units. </a:t>
            </a:r>
          </a:p>
          <a:p>
            <a:pPr lvl="1">
              <a:buFont typeface="Wingdings" panose="05000000000000000000" pitchFamily="2" charset="2"/>
              <a:buChar char="§"/>
            </a:pPr>
            <a:r>
              <a:rPr lang="en-US" dirty="0"/>
              <a:t>The intent of PHI is to leverage the value of LHA land in strong housing markets to attract private funds for the redevelopment of state-aided public housing, while also promoting general housing production and in-fill, transit-oriented development in the Commonwealth. </a:t>
            </a:r>
          </a:p>
          <a:p>
            <a:pPr lvl="1">
              <a:buFont typeface="Wingdings" panose="05000000000000000000" pitchFamily="2" charset="2"/>
              <a:buChar char="§"/>
            </a:pPr>
            <a:r>
              <a:rPr lang="en-US" dirty="0"/>
              <a:t>PHI awards up to a maximum of $250,000 per unit in planning, design, and construction funding to LHAs who have partnered with a developer to pursue the project. </a:t>
            </a:r>
          </a:p>
          <a:p>
            <a:pPr>
              <a:buFont typeface="Wingdings" panose="05000000000000000000" pitchFamily="2" charset="2"/>
              <a:buChar char="§"/>
            </a:pPr>
            <a:r>
              <a:rPr lang="en-US" dirty="0"/>
              <a:t>Gateway Cities Neighborhood Revitalization: </a:t>
            </a:r>
          </a:p>
          <a:p>
            <a:pPr lvl="1">
              <a:buFont typeface="Wingdings" panose="05000000000000000000" pitchFamily="2" charset="2"/>
              <a:buChar char="§"/>
            </a:pPr>
            <a:r>
              <a:rPr lang="en-US" dirty="0"/>
              <a:t>Provides capital grants for the redevelopment of state-aided public housing in a Massachusetts Gateway Municipality. </a:t>
            </a:r>
          </a:p>
          <a:p>
            <a:pPr lvl="1">
              <a:buFont typeface="Wingdings" panose="05000000000000000000" pitchFamily="2" charset="2"/>
              <a:buChar char="§"/>
            </a:pPr>
            <a:r>
              <a:rPr lang="en-US" dirty="0"/>
              <a:t>Projects will be significant modernization associated with a broader economic development and/or neighborhood revitalization strategy. </a:t>
            </a:r>
          </a:p>
        </p:txBody>
      </p:sp>
    </p:spTree>
    <p:extLst>
      <p:ext uri="{BB962C8B-B14F-4D97-AF65-F5344CB8AC3E}">
        <p14:creationId xmlns:p14="http://schemas.microsoft.com/office/powerpoint/2010/main" val="39336331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3965529-2387-4859-8e01-6055136a058e">
      <UserInfo>
        <DisplayName>McLaren, Avalon (EOHLC)</DisplayName>
        <AccountId>111</AccountId>
        <AccountType/>
      </UserInfo>
    </SharedWithUsers>
    <TaxCatchAll xmlns="63965529-2387-4859-8e01-6055136a058e" xsi:nil="true"/>
    <lcf76f155ced4ddcb4097134ff3c332f xmlns="25c80e6f-f754-49d6-955d-5c5539a8664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08F43F4311C248A43B7E7DC97B5C6A" ma:contentTypeVersion="16" ma:contentTypeDescription="Create a new document." ma:contentTypeScope="" ma:versionID="a17369c5d6bb9470d106363cbced1be6">
  <xsd:schema xmlns:xsd="http://www.w3.org/2001/XMLSchema" xmlns:xs="http://www.w3.org/2001/XMLSchema" xmlns:p="http://schemas.microsoft.com/office/2006/metadata/properties" xmlns:ns2="25c80e6f-f754-49d6-955d-5c5539a86643" xmlns:ns3="63965529-2387-4859-8e01-6055136a058e" targetNamespace="http://schemas.microsoft.com/office/2006/metadata/properties" ma:root="true" ma:fieldsID="fb91d49b84c472048f1645b8bd4390e1" ns2:_="" ns3:_="">
    <xsd:import namespace="25c80e6f-f754-49d6-955d-5c5539a86643"/>
    <xsd:import namespace="63965529-2387-4859-8e01-6055136a058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80e6f-f754-49d6-955d-5c5539a866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428e4c9-7526-49ce-8b8c-691a1477fcdd"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965529-2387-4859-8e01-6055136a058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bf7fc70-bd2c-4f5d-9add-0ac7c71ffef7}" ma:internalName="TaxCatchAll" ma:showField="CatchAllData" ma:web="63965529-2387-4859-8e01-6055136a058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0D17F3-C553-42E6-8C14-C7DC1564F1C0}">
  <ds:schemaRefs>
    <ds:schemaRef ds:uri="http://schemas.microsoft.com/sharepoint/v3/contenttype/forms"/>
  </ds:schemaRefs>
</ds:datastoreItem>
</file>

<file path=customXml/itemProps2.xml><?xml version="1.0" encoding="utf-8"?>
<ds:datastoreItem xmlns:ds="http://schemas.openxmlformats.org/officeDocument/2006/customXml" ds:itemID="{514F5AD2-7769-4789-9447-5604FC6B1A5A}">
  <ds:schemaRefs>
    <ds:schemaRef ds:uri="dcf86fef-9c6e-4530-9247-6b512f1e31e1"/>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7b83dbe2-6fd2-449a-a932-0d75829bf641"/>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E193EB3-4D4E-49B5-A8B0-C1441EAF2D3D}"/>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Retrospect</Template>
  <TotalTime>3709</TotalTime>
  <Words>891</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Retrospect</vt:lpstr>
      <vt:lpstr>EOHLC Funding and Oversight of Public Housing</vt:lpstr>
      <vt:lpstr>Overview: Public Housing</vt:lpstr>
      <vt:lpstr>Housing Bond Bill</vt:lpstr>
      <vt:lpstr>Overview of EOHLC Structure</vt:lpstr>
      <vt:lpstr>Regional Capital Assistance Teams (RCATS)</vt:lpstr>
      <vt:lpstr>EOHLC funding types</vt:lpstr>
      <vt:lpstr>Formula Funding </vt:lpstr>
      <vt:lpstr>Pieces of The Bond Cap Pie</vt:lpstr>
      <vt:lpstr>Public Housing Innovations</vt:lpstr>
      <vt:lpstr>Periodic Monitoring Reports- PMR</vt:lpstr>
      <vt:lpstr>PMR: Admin  </vt:lpstr>
      <vt:lpstr>PMR: Maintenance </vt:lpstr>
      <vt:lpstr>Agreed Upon Procedures (AUP)</vt:lpstr>
      <vt:lpstr>Annual Plan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DHCD Capital Improvement Plans: An Overview</dc:title>
  <dc:creator>Razzaq, Fatima (OCD)</dc:creator>
  <cp:lastModifiedBy>Razzaq, Fatima (EOHLC)</cp:lastModifiedBy>
  <cp:revision>54</cp:revision>
  <dcterms:created xsi:type="dcterms:W3CDTF">2019-08-22T14:50:35Z</dcterms:created>
  <dcterms:modified xsi:type="dcterms:W3CDTF">2025-10-04T01:05:37Z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0x0101005A08F43F4311C248A43B7E7DC97B5C6A</vt:lpwstr>
  </property>
</Properties>
</file>